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8.jpg" ContentType="image/jpeg"/>
  <Override PartName="/ppt/media/image19.jpg" ContentType="image/jpeg"/>
  <Override PartName="/ppt/notesSlides/notesSlide2.xml" ContentType="application/vnd.openxmlformats-officedocument.presentationml.notesSlide+xml"/>
  <Override PartName="/ppt/media/image23.jpg" ContentType="image/jpeg"/>
  <Override PartName="/ppt/media/image25.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6.jpg" ContentType="image/jpeg"/>
  <Override PartName="/ppt/media/image38.jpg" ContentType="image/jpeg"/>
  <Override PartName="/ppt/notesSlides/notesSlide5.xml" ContentType="application/vnd.openxmlformats-officedocument.presentationml.notesSlide+xml"/>
  <Override PartName="/ppt/media/image42.jpg" ContentType="image/jpeg"/>
  <Override PartName="/ppt/media/image44.jpg" ContentType="image/jpeg"/>
  <Override PartName="/ppt/media/image45.jpg" ContentType="image/jpeg"/>
  <Override PartName="/ppt/media/image46.jpg" ContentType="image/jpeg"/>
  <Override PartName="/ppt/media/image47.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media/image50.jpg" ContentType="image/jpeg"/>
  <Override PartName="/ppt/notesSlides/notesSlide7.xml" ContentType="application/vnd.openxmlformats-officedocument.presentationml.notesSlide+xml"/>
  <Override PartName="/ppt/media/image57.jpg" ContentType="image/jpeg"/>
  <Override PartName="/ppt/media/image58.jpg" ContentType="image/jpeg"/>
  <Override PartName="/ppt/media/image59.jpg" ContentType="image/jpeg"/>
  <Override PartName="/ppt/media/image60.jpg" ContentType="image/jpeg"/>
  <Override PartName="/ppt/media/image61.jpg" ContentType="image/jpeg"/>
  <Override PartName="/ppt/media/image62.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76.jpg" ContentType="image/jpeg"/>
  <Override PartName="/ppt/media/image88.jpg" ContentType="image/jpeg"/>
  <Override PartName="/ppt/media/image92.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00.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56"/>
  </p:notesMasterIdLst>
  <p:sldIdLst>
    <p:sldId id="256" r:id="rId6"/>
    <p:sldId id="261" r:id="rId7"/>
    <p:sldId id="270" r:id="rId8"/>
    <p:sldId id="259" r:id="rId9"/>
    <p:sldId id="265" r:id="rId10"/>
    <p:sldId id="266" r:id="rId11"/>
    <p:sldId id="308" r:id="rId12"/>
    <p:sldId id="321" r:id="rId13"/>
    <p:sldId id="269" r:id="rId14"/>
    <p:sldId id="275" r:id="rId15"/>
    <p:sldId id="276" r:id="rId16"/>
    <p:sldId id="278" r:id="rId17"/>
    <p:sldId id="279" r:id="rId18"/>
    <p:sldId id="280" r:id="rId19"/>
    <p:sldId id="272" r:id="rId20"/>
    <p:sldId id="291" r:id="rId21"/>
    <p:sldId id="293" r:id="rId22"/>
    <p:sldId id="294" r:id="rId23"/>
    <p:sldId id="327" r:id="rId24"/>
    <p:sldId id="328" r:id="rId25"/>
    <p:sldId id="329" r:id="rId26"/>
    <p:sldId id="330" r:id="rId27"/>
    <p:sldId id="297" r:id="rId28"/>
    <p:sldId id="298" r:id="rId29"/>
    <p:sldId id="299" r:id="rId30"/>
    <p:sldId id="300" r:id="rId31"/>
    <p:sldId id="314" r:id="rId32"/>
    <p:sldId id="318" r:id="rId33"/>
    <p:sldId id="331" r:id="rId34"/>
    <p:sldId id="322" r:id="rId35"/>
    <p:sldId id="307" r:id="rId36"/>
    <p:sldId id="317" r:id="rId37"/>
    <p:sldId id="315" r:id="rId38"/>
    <p:sldId id="316" r:id="rId39"/>
    <p:sldId id="335" r:id="rId40"/>
    <p:sldId id="320" r:id="rId41"/>
    <p:sldId id="333" r:id="rId42"/>
    <p:sldId id="326" r:id="rId43"/>
    <p:sldId id="324" r:id="rId44"/>
    <p:sldId id="302" r:id="rId45"/>
    <p:sldId id="303" r:id="rId46"/>
    <p:sldId id="304" r:id="rId47"/>
    <p:sldId id="305" r:id="rId48"/>
    <p:sldId id="306" r:id="rId49"/>
    <p:sldId id="309" r:id="rId50"/>
    <p:sldId id="310" r:id="rId51"/>
    <p:sldId id="311" r:id="rId52"/>
    <p:sldId id="313" r:id="rId53"/>
    <p:sldId id="312" r:id="rId54"/>
    <p:sldId id="31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2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40D505-EBDF-D014-10F8-91F9CB3E665F}" v="5" dt="2019-01-18T02:58:54.820"/>
    <p1510:client id="{3E68569E-8AC1-6E01-B58F-64D5A119AE2B}" v="224" dt="2019-01-18T04:12:50.140"/>
    <p1510:client id="{4107A078-9794-9FF6-4EDD-105C76EFDDE8}" v="80" dt="2019-01-18T08:01:55.998"/>
    <p1510:client id="{87412B27-988E-94E9-2AB4-87E72714F126}" v="52" dt="2019-01-18T05:01:21.352"/>
    <p1510:client id="{75ABCF54-F247-F342-8107-EB3BC01AFF80}" v="1066" dt="2019-01-18T15:11:45.520"/>
    <p1510:client id="{EF0CA40B-BC27-1DAF-F055-2E4D70D01C97}" v="1" dt="2019-01-18T14:15:26.946"/>
    <p1510:client id="{F7B3DAF5-702E-1A06-C595-E55B8F5DD94D}" v="54" dt="2019-01-18T03:49:16.729"/>
    <p1510:client id="{4EF1DF12-10FB-FD0E-70DA-C14211F5DD04}" v="259" dt="2019-01-18T02:12:20.836"/>
    <p1510:client id="{29B2234B-6B39-4BBC-AF36-E1A33F94E4B1}" v="1491" dt="2019-01-18T15:01:42.483"/>
    <p1510:client id="{F8AA0A7B-6311-DFCC-550C-B55DA2A75B76}" v="21" dt="2019-01-18T02:39:35.600"/>
    <p1510:client id="{4CABB195-8EAD-4118-86C1-90AD1A869D75}" v="917" dt="2019-01-18T04:42:18.846"/>
    <p1510:client id="{FB56436A-B3B2-A6CE-FE76-0EAFE1C07DDD}" v="28" dt="2019-01-18T00:55:57.720"/>
    <p1510:client id="{DE0B19D7-31D0-BC36-4D99-3921D7C3A238}" v="4" dt="2019-01-18T15:13:45.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akuditi, Manasa" userId="S::nelakudi@marshall.usc.edu::fce4bab8-7afd-4719-8609-4b9872d62cd6" providerId="AD" clId="Web-{DE0B19D7-31D0-BC36-4D99-3921D7C3A238}"/>
    <pc:docChg chg="modSld">
      <pc:chgData name="Nelakuditi, Manasa" userId="S::nelakudi@marshall.usc.edu::fce4bab8-7afd-4719-8609-4b9872d62cd6" providerId="AD" clId="Web-{DE0B19D7-31D0-BC36-4D99-3921D7C3A238}" dt="2019-01-18T15:13:45.451" v="3" actId="1076"/>
      <pc:docMkLst>
        <pc:docMk/>
      </pc:docMkLst>
      <pc:sldChg chg="modSp">
        <pc:chgData name="Nelakuditi, Manasa" userId="S::nelakudi@marshall.usc.edu::fce4bab8-7afd-4719-8609-4b9872d62cd6" providerId="AD" clId="Web-{DE0B19D7-31D0-BC36-4D99-3921D7C3A238}" dt="2019-01-18T15:13:45.451" v="3" actId="1076"/>
        <pc:sldMkLst>
          <pc:docMk/>
          <pc:sldMk cId="2591712879" sldId="335"/>
        </pc:sldMkLst>
        <pc:spChg chg="mod">
          <ac:chgData name="Nelakuditi, Manasa" userId="S::nelakudi@marshall.usc.edu::fce4bab8-7afd-4719-8609-4b9872d62cd6" providerId="AD" clId="Web-{DE0B19D7-31D0-BC36-4D99-3921D7C3A238}" dt="2019-01-18T15:13:45.451" v="3" actId="1076"/>
          <ac:spMkLst>
            <pc:docMk/>
            <pc:sldMk cId="2591712879" sldId="335"/>
            <ac:spMk id="6" creationId="{52386838-3699-014D-A74E-8B62A73414CD}"/>
          </ac:spMkLst>
        </pc:spChg>
        <pc:spChg chg="mod">
          <ac:chgData name="Nelakuditi, Manasa" userId="S::nelakudi@marshall.usc.edu::fce4bab8-7afd-4719-8609-4b9872d62cd6" providerId="AD" clId="Web-{DE0B19D7-31D0-BC36-4D99-3921D7C3A238}" dt="2019-01-18T15:13:41.811" v="2" actId="1076"/>
          <ac:spMkLst>
            <pc:docMk/>
            <pc:sldMk cId="2591712879" sldId="335"/>
            <ac:spMk id="7" creationId="{7E9FBD8A-5388-794C-9C99-6C703CE1CAAC}"/>
          </ac:spMkLst>
        </pc:spChg>
        <pc:picChg chg="mod">
          <ac:chgData name="Nelakuditi, Manasa" userId="S::nelakudi@marshall.usc.edu::fce4bab8-7afd-4719-8609-4b9872d62cd6" providerId="AD" clId="Web-{DE0B19D7-31D0-BC36-4D99-3921D7C3A238}" dt="2019-01-18T15:13:31.139" v="0" actId="1076"/>
          <ac:picMkLst>
            <pc:docMk/>
            <pc:sldMk cId="2591712879" sldId="335"/>
            <ac:picMk id="3" creationId="{DADE8476-4F52-354B-9619-E478FF422774}"/>
          </ac:picMkLst>
        </pc:picChg>
      </pc:sldChg>
    </pc:docChg>
  </pc:docChgLst>
  <pc:docChgLst>
    <pc:chgData name="Kutcharlapati, Swapna" userId="S::kutcharl@marshall.usc.edu::bb33dd12-ed3e-4eb2-883d-5d34dd39f8c3" providerId="AD" clId="Web-{4107A078-9794-9FF6-4EDD-105C76EFDDE8}"/>
    <pc:docChg chg="modSld">
      <pc:chgData name="Kutcharlapati, Swapna" userId="S::kutcharl@marshall.usc.edu::bb33dd12-ed3e-4eb2-883d-5d34dd39f8c3" providerId="AD" clId="Web-{4107A078-9794-9FF6-4EDD-105C76EFDDE8}" dt="2019-01-18T08:01:55.998" v="92"/>
      <pc:docMkLst>
        <pc:docMk/>
      </pc:docMkLst>
      <pc:sldChg chg="modSp">
        <pc:chgData name="Kutcharlapati, Swapna" userId="S::kutcharl@marshall.usc.edu::bb33dd12-ed3e-4eb2-883d-5d34dd39f8c3" providerId="AD" clId="Web-{4107A078-9794-9FF6-4EDD-105C76EFDDE8}" dt="2019-01-18T07:59:35.638" v="71" actId="1076"/>
        <pc:sldMkLst>
          <pc:docMk/>
          <pc:sldMk cId="3393205937" sldId="256"/>
        </pc:sldMkLst>
        <pc:spChg chg="mod">
          <ac:chgData name="Kutcharlapati, Swapna" userId="S::kutcharl@marshall.usc.edu::bb33dd12-ed3e-4eb2-883d-5d34dd39f8c3" providerId="AD" clId="Web-{4107A078-9794-9FF6-4EDD-105C76EFDDE8}" dt="2019-01-18T07:59:35.638" v="71" actId="1076"/>
          <ac:spMkLst>
            <pc:docMk/>
            <pc:sldMk cId="3393205937" sldId="256"/>
            <ac:spMk id="12" creationId="{00000000-0000-0000-0000-000000000000}"/>
          </ac:spMkLst>
        </pc:spChg>
      </pc:sldChg>
      <pc:sldChg chg="modSp">
        <pc:chgData name="Kutcharlapati, Swapna" userId="S::kutcharl@marshall.usc.edu::bb33dd12-ed3e-4eb2-883d-5d34dd39f8c3" providerId="AD" clId="Web-{4107A078-9794-9FF6-4EDD-105C76EFDDE8}" dt="2019-01-18T08:00:16.795" v="79" actId="1076"/>
        <pc:sldMkLst>
          <pc:docMk/>
          <pc:sldMk cId="4222897280" sldId="265"/>
        </pc:sldMkLst>
        <pc:spChg chg="mod">
          <ac:chgData name="Kutcharlapati, Swapna" userId="S::kutcharl@marshall.usc.edu::bb33dd12-ed3e-4eb2-883d-5d34dd39f8c3" providerId="AD" clId="Web-{4107A078-9794-9FF6-4EDD-105C76EFDDE8}" dt="2019-01-18T08:00:08.591" v="76" actId="1076"/>
          <ac:spMkLst>
            <pc:docMk/>
            <pc:sldMk cId="4222897280" sldId="265"/>
            <ac:spMk id="17" creationId="{B8F72A04-DC6E-F041-9B10-3515113A5658}"/>
          </ac:spMkLst>
        </pc:spChg>
        <pc:picChg chg="mod">
          <ac:chgData name="Kutcharlapati, Swapna" userId="S::kutcharl@marshall.usc.edu::bb33dd12-ed3e-4eb2-883d-5d34dd39f8c3" providerId="AD" clId="Web-{4107A078-9794-9FF6-4EDD-105C76EFDDE8}" dt="2019-01-18T08:00:16.795" v="79" actId="1076"/>
          <ac:picMkLst>
            <pc:docMk/>
            <pc:sldMk cId="4222897280" sldId="265"/>
            <ac:picMk id="36" creationId="{78BA441A-D6E4-5740-9CBB-F5DCDD12E9B9}"/>
          </ac:picMkLst>
        </pc:picChg>
      </pc:sldChg>
      <pc:sldChg chg="modSp">
        <pc:chgData name="Kutcharlapati, Swapna" userId="S::kutcharl@marshall.usc.edu::bb33dd12-ed3e-4eb2-883d-5d34dd39f8c3" providerId="AD" clId="Web-{4107A078-9794-9FF6-4EDD-105C76EFDDE8}" dt="2019-01-18T08:01:55.998" v="92"/>
        <pc:sldMkLst>
          <pc:docMk/>
          <pc:sldMk cId="2621528975" sldId="308"/>
        </pc:sldMkLst>
        <pc:picChg chg="mod">
          <ac:chgData name="Kutcharlapati, Swapna" userId="S::kutcharl@marshall.usc.edu::bb33dd12-ed3e-4eb2-883d-5d34dd39f8c3" providerId="AD" clId="Web-{4107A078-9794-9FF6-4EDD-105C76EFDDE8}" dt="2019-01-18T08:01:55.998" v="92"/>
          <ac:picMkLst>
            <pc:docMk/>
            <pc:sldMk cId="2621528975" sldId="308"/>
            <ac:picMk id="23" creationId="{C1D01ED5-E778-49D9-B5F4-D0DD82172CFE}"/>
          </ac:picMkLst>
        </pc:picChg>
        <pc:picChg chg="mod modCrop">
          <ac:chgData name="Kutcharlapati, Swapna" userId="S::kutcharl@marshall.usc.edu::bb33dd12-ed3e-4eb2-883d-5d34dd39f8c3" providerId="AD" clId="Web-{4107A078-9794-9FF6-4EDD-105C76EFDDE8}" dt="2019-01-18T08:01:32.264" v="89" actId="1076"/>
          <ac:picMkLst>
            <pc:docMk/>
            <pc:sldMk cId="2621528975" sldId="308"/>
            <ac:picMk id="27" creationId="{1D5EC338-2237-4AB9-B6C2-BDBFD195AD17}"/>
          </ac:picMkLst>
        </pc:picChg>
      </pc:sldChg>
    </pc:docChg>
  </pc:docChgLst>
  <pc:docChgLst>
    <pc:chgData name="Nelakuditi, Manasa" userId="S::nelakudi@marshall.usc.edu::fce4bab8-7afd-4719-8609-4b9872d62cd6" providerId="AD" clId="Web-{EE40D505-EBDF-D014-10F8-91F9CB3E665F}"/>
    <pc:docChg chg="modSld">
      <pc:chgData name="Nelakuditi, Manasa" userId="S::nelakudi@marshall.usc.edu::fce4bab8-7afd-4719-8609-4b9872d62cd6" providerId="AD" clId="Web-{EE40D505-EBDF-D014-10F8-91F9CB3E665F}" dt="2019-01-18T02:58:54.820" v="6" actId="1076"/>
      <pc:docMkLst>
        <pc:docMk/>
      </pc:docMkLst>
      <pc:sldChg chg="modSp">
        <pc:chgData name="Nelakuditi, Manasa" userId="S::nelakudi@marshall.usc.edu::fce4bab8-7afd-4719-8609-4b9872d62cd6" providerId="AD" clId="Web-{EE40D505-EBDF-D014-10F8-91F9CB3E665F}" dt="2019-01-18T02:58:54.820" v="6" actId="1076"/>
        <pc:sldMkLst>
          <pc:docMk/>
          <pc:sldMk cId="3638625306" sldId="282"/>
        </pc:sldMkLst>
        <pc:picChg chg="mod modCrop">
          <ac:chgData name="Nelakuditi, Manasa" userId="S::nelakudi@marshall.usc.edu::fce4bab8-7afd-4719-8609-4b9872d62cd6" providerId="AD" clId="Web-{EE40D505-EBDF-D014-10F8-91F9CB3E665F}" dt="2019-01-18T02:58:54.820" v="6" actId="1076"/>
          <ac:picMkLst>
            <pc:docMk/>
            <pc:sldMk cId="3638625306" sldId="282"/>
            <ac:picMk id="3" creationId="{191AE2E0-CF51-418F-88B8-272AFB43636F}"/>
          </ac:picMkLst>
        </pc:picChg>
      </pc:sldChg>
    </pc:docChg>
  </pc:docChgLst>
  <pc:docChgLst>
    <pc:chgData name="Mingyu Liao" userId="a45aa40f-83c9-45af-b8d8-c77b0ed533b0" providerId="ADAL" clId="{4CABB195-8EAD-4118-86C1-90AD1A869D75}"/>
    <pc:docChg chg="undo custSel addSld delSld modSld">
      <pc:chgData name="Mingyu Liao" userId="a45aa40f-83c9-45af-b8d8-c77b0ed533b0" providerId="ADAL" clId="{4CABB195-8EAD-4118-86C1-90AD1A869D75}" dt="2019-01-18T04:42:18.846" v="916" actId="1076"/>
      <pc:docMkLst>
        <pc:docMk/>
      </pc:docMkLst>
      <pc:sldChg chg="delSp modSp del">
        <pc:chgData name="Mingyu Liao" userId="a45aa40f-83c9-45af-b8d8-c77b0ed533b0" providerId="ADAL" clId="{4CABB195-8EAD-4118-86C1-90AD1A869D75}" dt="2019-01-18T03:53:00.567" v="70" actId="2696"/>
        <pc:sldMkLst>
          <pc:docMk/>
          <pc:sldMk cId="3084245869" sldId="273"/>
        </pc:sldMkLst>
        <pc:spChg chg="mod">
          <ac:chgData name="Mingyu Liao" userId="a45aa40f-83c9-45af-b8d8-c77b0ed533b0" providerId="ADAL" clId="{4CABB195-8EAD-4118-86C1-90AD1A869D75}" dt="2019-01-18T03:52:53.146" v="68" actId="20577"/>
          <ac:spMkLst>
            <pc:docMk/>
            <pc:sldMk cId="3084245869" sldId="273"/>
            <ac:spMk id="6" creationId="{00000000-0000-0000-0000-000000000000}"/>
          </ac:spMkLst>
        </pc:spChg>
        <pc:picChg chg="del mod">
          <ac:chgData name="Mingyu Liao" userId="a45aa40f-83c9-45af-b8d8-c77b0ed533b0" providerId="ADAL" clId="{4CABB195-8EAD-4118-86C1-90AD1A869D75}" dt="2019-01-18T03:49:16.888" v="23" actId="478"/>
          <ac:picMkLst>
            <pc:docMk/>
            <pc:sldMk cId="3084245869" sldId="273"/>
            <ac:picMk id="2" creationId="{870B537E-ACF5-470B-B81E-94E8893233B4}"/>
          </ac:picMkLst>
        </pc:picChg>
      </pc:sldChg>
      <pc:sldChg chg="delSp modSp del">
        <pc:chgData name="Mingyu Liao" userId="a45aa40f-83c9-45af-b8d8-c77b0ed533b0" providerId="ADAL" clId="{4CABB195-8EAD-4118-86C1-90AD1A869D75}" dt="2019-01-18T03:52:21.193" v="48" actId="2696"/>
        <pc:sldMkLst>
          <pc:docMk/>
          <pc:sldMk cId="2877959899" sldId="282"/>
        </pc:sldMkLst>
        <pc:spChg chg="mod">
          <ac:chgData name="Mingyu Liao" userId="a45aa40f-83c9-45af-b8d8-c77b0ed533b0" providerId="ADAL" clId="{4CABB195-8EAD-4118-86C1-90AD1A869D75}" dt="2019-01-18T03:47:34.287" v="4" actId="14100"/>
          <ac:spMkLst>
            <pc:docMk/>
            <pc:sldMk cId="2877959899" sldId="282"/>
            <ac:spMk id="6" creationId="{00000000-0000-0000-0000-000000000000}"/>
          </ac:spMkLst>
        </pc:spChg>
        <pc:picChg chg="del">
          <ac:chgData name="Mingyu Liao" userId="a45aa40f-83c9-45af-b8d8-c77b0ed533b0" providerId="ADAL" clId="{4CABB195-8EAD-4118-86C1-90AD1A869D75}" dt="2019-01-18T03:47:35.929" v="5" actId="478"/>
          <ac:picMkLst>
            <pc:docMk/>
            <pc:sldMk cId="2877959899" sldId="282"/>
            <ac:picMk id="3" creationId="{191AE2E0-CF51-418F-88B8-272AFB43636F}"/>
          </ac:picMkLst>
        </pc:picChg>
      </pc:sldChg>
      <pc:sldChg chg="del">
        <pc:chgData name="Mingyu Liao" userId="a45aa40f-83c9-45af-b8d8-c77b0ed533b0" providerId="ADAL" clId="{4CABB195-8EAD-4118-86C1-90AD1A869D75}" dt="2019-01-18T03:53:12.364" v="79" actId="2696"/>
        <pc:sldMkLst>
          <pc:docMk/>
          <pc:sldMk cId="3929906586" sldId="283"/>
        </pc:sldMkLst>
      </pc:sldChg>
      <pc:sldChg chg="modSp del">
        <pc:chgData name="Mingyu Liao" userId="a45aa40f-83c9-45af-b8d8-c77b0ed533b0" providerId="ADAL" clId="{4CABB195-8EAD-4118-86C1-90AD1A869D75}" dt="2019-01-18T03:47:50.833" v="9" actId="2696"/>
        <pc:sldMkLst>
          <pc:docMk/>
          <pc:sldMk cId="2299334432" sldId="284"/>
        </pc:sldMkLst>
        <pc:spChg chg="mod">
          <ac:chgData name="Mingyu Liao" userId="a45aa40f-83c9-45af-b8d8-c77b0ed533b0" providerId="ADAL" clId="{4CABB195-8EAD-4118-86C1-90AD1A869D75}" dt="2019-01-18T03:47:46.102" v="8" actId="14100"/>
          <ac:spMkLst>
            <pc:docMk/>
            <pc:sldMk cId="2299334432" sldId="284"/>
            <ac:spMk id="6" creationId="{00000000-0000-0000-0000-000000000000}"/>
          </ac:spMkLst>
        </pc:spChg>
      </pc:sldChg>
      <pc:sldChg chg="addSp delSp modSp">
        <pc:chgData name="Mingyu Liao" userId="a45aa40f-83c9-45af-b8d8-c77b0ed533b0" providerId="ADAL" clId="{4CABB195-8EAD-4118-86C1-90AD1A869D75}" dt="2019-01-18T04:36:23.207" v="839" actId="1076"/>
        <pc:sldMkLst>
          <pc:docMk/>
          <pc:sldMk cId="321925279" sldId="293"/>
        </pc:sldMkLst>
        <pc:spChg chg="mod">
          <ac:chgData name="Mingyu Liao" userId="a45aa40f-83c9-45af-b8d8-c77b0ed533b0" providerId="ADAL" clId="{4CABB195-8EAD-4118-86C1-90AD1A869D75}" dt="2019-01-18T04:36:23.207" v="839" actId="1076"/>
          <ac:spMkLst>
            <pc:docMk/>
            <pc:sldMk cId="321925279" sldId="293"/>
            <ac:spMk id="2" creationId="{4F73C2D0-C500-4DFC-B2B6-3E4FF7E98C03}"/>
          </ac:spMkLst>
        </pc:spChg>
        <pc:graphicFrameChg chg="add del">
          <ac:chgData name="Mingyu Liao" userId="a45aa40f-83c9-45af-b8d8-c77b0ed533b0" providerId="ADAL" clId="{4CABB195-8EAD-4118-86C1-90AD1A869D75}" dt="2019-01-18T04:00:52.824" v="119" actId="478"/>
          <ac:graphicFrameMkLst>
            <pc:docMk/>
            <pc:sldMk cId="321925279" sldId="293"/>
            <ac:graphicFrameMk id="6" creationId="{7744A733-C26C-48AE-9E86-9F8BC159DD5E}"/>
          </ac:graphicFrameMkLst>
        </pc:graphicFrameChg>
        <pc:picChg chg="add mod">
          <ac:chgData name="Mingyu Liao" userId="a45aa40f-83c9-45af-b8d8-c77b0ed533b0" providerId="ADAL" clId="{4CABB195-8EAD-4118-86C1-90AD1A869D75}" dt="2019-01-18T04:10:24.633" v="274" actId="14100"/>
          <ac:picMkLst>
            <pc:docMk/>
            <pc:sldMk cId="321925279" sldId="293"/>
            <ac:picMk id="3" creationId="{99BFC825-0852-4D33-BB4B-5FD1DE25B638}"/>
          </ac:picMkLst>
        </pc:picChg>
        <pc:picChg chg="del">
          <ac:chgData name="Mingyu Liao" userId="a45aa40f-83c9-45af-b8d8-c77b0ed533b0" providerId="ADAL" clId="{4CABB195-8EAD-4118-86C1-90AD1A869D75}" dt="2019-01-18T03:47:08.765" v="0" actId="478"/>
          <ac:picMkLst>
            <pc:docMk/>
            <pc:sldMk cId="321925279" sldId="293"/>
            <ac:picMk id="8" creationId="{70C23F88-936D-4893-BA1D-8EB394AE05DA}"/>
          </ac:picMkLst>
        </pc:picChg>
        <pc:cxnChg chg="add mod">
          <ac:chgData name="Mingyu Liao" userId="a45aa40f-83c9-45af-b8d8-c77b0ed533b0" providerId="ADAL" clId="{4CABB195-8EAD-4118-86C1-90AD1A869D75}" dt="2019-01-18T04:16:49.425" v="411" actId="14100"/>
          <ac:cxnSpMkLst>
            <pc:docMk/>
            <pc:sldMk cId="321925279" sldId="293"/>
            <ac:cxnSpMk id="8" creationId="{0CA057F7-CE10-430A-A20C-04B85D801FE4}"/>
          </ac:cxnSpMkLst>
        </pc:cxnChg>
      </pc:sldChg>
      <pc:sldChg chg="addSp delSp modSp">
        <pc:chgData name="Mingyu Liao" userId="a45aa40f-83c9-45af-b8d8-c77b0ed533b0" providerId="ADAL" clId="{4CABB195-8EAD-4118-86C1-90AD1A869D75}" dt="2019-01-18T04:36:18.215" v="838" actId="1076"/>
        <pc:sldMkLst>
          <pc:docMk/>
          <pc:sldMk cId="908866224" sldId="294"/>
        </pc:sldMkLst>
        <pc:spChg chg="add mod">
          <ac:chgData name="Mingyu Liao" userId="a45aa40f-83c9-45af-b8d8-c77b0ed533b0" providerId="ADAL" clId="{4CABB195-8EAD-4118-86C1-90AD1A869D75}" dt="2019-01-18T04:36:18.215" v="838" actId="1076"/>
          <ac:spMkLst>
            <pc:docMk/>
            <pc:sldMk cId="908866224" sldId="294"/>
            <ac:spMk id="7" creationId="{30253783-AE33-41EC-AA21-C72A37C2F6F2}"/>
          </ac:spMkLst>
        </pc:spChg>
        <pc:picChg chg="del">
          <ac:chgData name="Mingyu Liao" userId="a45aa40f-83c9-45af-b8d8-c77b0ed533b0" providerId="ADAL" clId="{4CABB195-8EAD-4118-86C1-90AD1A869D75}" dt="2019-01-18T03:47:10.987" v="1" actId="478"/>
          <ac:picMkLst>
            <pc:docMk/>
            <pc:sldMk cId="908866224" sldId="294"/>
            <ac:picMk id="2" creationId="{36A2D00D-4025-4596-9AA9-824D4793E363}"/>
          </ac:picMkLst>
        </pc:picChg>
        <pc:picChg chg="add mod">
          <ac:chgData name="Mingyu Liao" userId="a45aa40f-83c9-45af-b8d8-c77b0ed533b0" providerId="ADAL" clId="{4CABB195-8EAD-4118-86C1-90AD1A869D75}" dt="2019-01-18T04:11:19.674" v="277" actId="14100"/>
          <ac:picMkLst>
            <pc:docMk/>
            <pc:sldMk cId="908866224" sldId="294"/>
            <ac:picMk id="4" creationId="{3B1C4B9B-0D60-40B2-AD15-B3FBD41B9727}"/>
          </ac:picMkLst>
        </pc:picChg>
        <pc:cxnChg chg="add mod">
          <ac:chgData name="Mingyu Liao" userId="a45aa40f-83c9-45af-b8d8-c77b0ed533b0" providerId="ADAL" clId="{4CABB195-8EAD-4118-86C1-90AD1A869D75}" dt="2019-01-18T04:17:26.704" v="414" actId="1076"/>
          <ac:cxnSpMkLst>
            <pc:docMk/>
            <pc:sldMk cId="908866224" sldId="294"/>
            <ac:cxnSpMk id="9" creationId="{A5004751-CE0A-450B-B152-93A6E0DAA5D6}"/>
          </ac:cxnSpMkLst>
        </pc:cxnChg>
      </pc:sldChg>
      <pc:sldChg chg="delSp del">
        <pc:chgData name="Mingyu Liao" userId="a45aa40f-83c9-45af-b8d8-c77b0ed533b0" providerId="ADAL" clId="{4CABB195-8EAD-4118-86C1-90AD1A869D75}" dt="2019-01-18T03:52:03.430" v="41" actId="2696"/>
        <pc:sldMkLst>
          <pc:docMk/>
          <pc:sldMk cId="3328032534" sldId="295"/>
        </pc:sldMkLst>
        <pc:picChg chg="del">
          <ac:chgData name="Mingyu Liao" userId="a45aa40f-83c9-45af-b8d8-c77b0ed533b0" providerId="ADAL" clId="{4CABB195-8EAD-4118-86C1-90AD1A869D75}" dt="2019-01-18T03:47:13.764" v="2" actId="478"/>
          <ac:picMkLst>
            <pc:docMk/>
            <pc:sldMk cId="3328032534" sldId="295"/>
            <ac:picMk id="3" creationId="{2CB8428B-E2F9-4103-827A-1F1CAD77BA24}"/>
          </ac:picMkLst>
        </pc:picChg>
      </pc:sldChg>
      <pc:sldChg chg="addSp modSp add">
        <pc:chgData name="Mingyu Liao" userId="a45aa40f-83c9-45af-b8d8-c77b0ed533b0" providerId="ADAL" clId="{4CABB195-8EAD-4118-86C1-90AD1A869D75}" dt="2019-01-18T04:36:37.135" v="840" actId="1076"/>
        <pc:sldMkLst>
          <pc:docMk/>
          <pc:sldMk cId="931354153" sldId="327"/>
        </pc:sldMkLst>
        <pc:spChg chg="mod">
          <ac:chgData name="Mingyu Liao" userId="a45aa40f-83c9-45af-b8d8-c77b0ed533b0" providerId="ADAL" clId="{4CABB195-8EAD-4118-86C1-90AD1A869D75}" dt="2019-01-18T03:51:44.387" v="40" actId="14100"/>
          <ac:spMkLst>
            <pc:docMk/>
            <pc:sldMk cId="931354153" sldId="327"/>
            <ac:spMk id="5" creationId="{902F715A-1412-8441-B8B3-F7CD5653472C}"/>
          </ac:spMkLst>
        </pc:spChg>
        <pc:spChg chg="add mod">
          <ac:chgData name="Mingyu Liao" userId="a45aa40f-83c9-45af-b8d8-c77b0ed533b0" providerId="ADAL" clId="{4CABB195-8EAD-4118-86C1-90AD1A869D75}" dt="2019-01-18T04:36:37.135" v="840" actId="1076"/>
          <ac:spMkLst>
            <pc:docMk/>
            <pc:sldMk cId="931354153" sldId="327"/>
            <ac:spMk id="7" creationId="{33D395DD-6766-45D4-A17B-F53CB0C83E32}"/>
          </ac:spMkLst>
        </pc:spChg>
        <pc:picChg chg="add mod">
          <ac:chgData name="Mingyu Liao" userId="a45aa40f-83c9-45af-b8d8-c77b0ed533b0" providerId="ADAL" clId="{4CABB195-8EAD-4118-86C1-90AD1A869D75}" dt="2019-01-18T04:13:53.705" v="327" actId="14100"/>
          <ac:picMkLst>
            <pc:docMk/>
            <pc:sldMk cId="931354153" sldId="327"/>
            <ac:picMk id="3" creationId="{5F2DBF56-AFEC-4C3C-A0AE-BBD00FC628C1}"/>
          </ac:picMkLst>
        </pc:picChg>
        <pc:cxnChg chg="add mod">
          <ac:chgData name="Mingyu Liao" userId="a45aa40f-83c9-45af-b8d8-c77b0ed533b0" providerId="ADAL" clId="{4CABB195-8EAD-4118-86C1-90AD1A869D75}" dt="2019-01-18T04:17:54.889" v="417" actId="14100"/>
          <ac:cxnSpMkLst>
            <pc:docMk/>
            <pc:sldMk cId="931354153" sldId="327"/>
            <ac:cxnSpMk id="8" creationId="{6B10513C-1591-4A65-A73F-2BF80804773F}"/>
          </ac:cxnSpMkLst>
        </pc:cxnChg>
      </pc:sldChg>
      <pc:sldChg chg="add del">
        <pc:chgData name="Mingyu Liao" userId="a45aa40f-83c9-45af-b8d8-c77b0ed533b0" providerId="ADAL" clId="{4CABB195-8EAD-4118-86C1-90AD1A869D75}" dt="2019-01-18T03:50:30.720" v="25" actId="2696"/>
        <pc:sldMkLst>
          <pc:docMk/>
          <pc:sldMk cId="3614345269" sldId="327"/>
        </pc:sldMkLst>
      </pc:sldChg>
      <pc:sldChg chg="addSp delSp modSp add">
        <pc:chgData name="Mingyu Liao" userId="a45aa40f-83c9-45af-b8d8-c77b0ed533b0" providerId="ADAL" clId="{4CABB195-8EAD-4118-86C1-90AD1A869D75}" dt="2019-01-18T04:38:02.252" v="912" actId="20577"/>
        <pc:sldMkLst>
          <pc:docMk/>
          <pc:sldMk cId="4249325764" sldId="328"/>
        </pc:sldMkLst>
        <pc:spChg chg="mod">
          <ac:chgData name="Mingyu Liao" userId="a45aa40f-83c9-45af-b8d8-c77b0ed533b0" providerId="ADAL" clId="{4CABB195-8EAD-4118-86C1-90AD1A869D75}" dt="2019-01-18T03:52:15.064" v="47" actId="20577"/>
          <ac:spMkLst>
            <pc:docMk/>
            <pc:sldMk cId="4249325764" sldId="328"/>
            <ac:spMk id="5" creationId="{902F715A-1412-8441-B8B3-F7CD5653472C}"/>
          </ac:spMkLst>
        </pc:spChg>
        <pc:spChg chg="add mod">
          <ac:chgData name="Mingyu Liao" userId="a45aa40f-83c9-45af-b8d8-c77b0ed533b0" providerId="ADAL" clId="{4CABB195-8EAD-4118-86C1-90AD1A869D75}" dt="2019-01-18T04:38:02.252" v="912" actId="20577"/>
          <ac:spMkLst>
            <pc:docMk/>
            <pc:sldMk cId="4249325764" sldId="328"/>
            <ac:spMk id="10" creationId="{D14CCBAD-7D0B-4B7D-BBBF-BB973FC70BB4}"/>
          </ac:spMkLst>
        </pc:spChg>
        <pc:picChg chg="add del mod">
          <ac:chgData name="Mingyu Liao" userId="a45aa40f-83c9-45af-b8d8-c77b0ed533b0" providerId="ADAL" clId="{4CABB195-8EAD-4118-86C1-90AD1A869D75}" dt="2019-01-18T03:54:44.685" v="94" actId="478"/>
          <ac:picMkLst>
            <pc:docMk/>
            <pc:sldMk cId="4249325764" sldId="328"/>
            <ac:picMk id="3" creationId="{59F48682-57E8-4EDC-A425-9C894D276482}"/>
          </ac:picMkLst>
        </pc:picChg>
        <pc:picChg chg="add del mod">
          <ac:chgData name="Mingyu Liao" userId="a45aa40f-83c9-45af-b8d8-c77b0ed533b0" providerId="ADAL" clId="{4CABB195-8EAD-4118-86C1-90AD1A869D75}" dt="2019-01-18T03:55:33.967" v="98" actId="478"/>
          <ac:picMkLst>
            <pc:docMk/>
            <pc:sldMk cId="4249325764" sldId="328"/>
            <ac:picMk id="7" creationId="{5DEC00C0-4D87-45B8-A89B-3D7D9652EDBB}"/>
          </ac:picMkLst>
        </pc:picChg>
        <pc:picChg chg="add mod">
          <ac:chgData name="Mingyu Liao" userId="a45aa40f-83c9-45af-b8d8-c77b0ed533b0" providerId="ADAL" clId="{4CABB195-8EAD-4118-86C1-90AD1A869D75}" dt="2019-01-18T04:14:36.697" v="333" actId="14100"/>
          <ac:picMkLst>
            <pc:docMk/>
            <pc:sldMk cId="4249325764" sldId="328"/>
            <ac:picMk id="9" creationId="{D9D01E71-FC70-43E2-8709-294EE0AA79BE}"/>
          </ac:picMkLst>
        </pc:picChg>
        <pc:cxnChg chg="add mod">
          <ac:chgData name="Mingyu Liao" userId="a45aa40f-83c9-45af-b8d8-c77b0ed533b0" providerId="ADAL" clId="{4CABB195-8EAD-4118-86C1-90AD1A869D75}" dt="2019-01-18T04:18:22.152" v="421" actId="14100"/>
          <ac:cxnSpMkLst>
            <pc:docMk/>
            <pc:sldMk cId="4249325764" sldId="328"/>
            <ac:cxnSpMk id="12" creationId="{1DB7C41A-733A-4B0C-912A-503EB90346E2}"/>
          </ac:cxnSpMkLst>
        </pc:cxnChg>
      </pc:sldChg>
      <pc:sldChg chg="addSp delSp modSp add">
        <pc:chgData name="Mingyu Liao" userId="a45aa40f-83c9-45af-b8d8-c77b0ed533b0" providerId="ADAL" clId="{4CABB195-8EAD-4118-86C1-90AD1A869D75}" dt="2019-01-18T04:41:52.670" v="915" actId="1076"/>
        <pc:sldMkLst>
          <pc:docMk/>
          <pc:sldMk cId="3483697033" sldId="329"/>
        </pc:sldMkLst>
        <pc:spChg chg="mod">
          <ac:chgData name="Mingyu Liao" userId="a45aa40f-83c9-45af-b8d8-c77b0ed533b0" providerId="ADAL" clId="{4CABB195-8EAD-4118-86C1-90AD1A869D75}" dt="2019-01-18T03:52:34.763" v="57" actId="14100"/>
          <ac:spMkLst>
            <pc:docMk/>
            <pc:sldMk cId="3483697033" sldId="329"/>
            <ac:spMk id="5" creationId="{902F715A-1412-8441-B8B3-F7CD5653472C}"/>
          </ac:spMkLst>
        </pc:spChg>
        <pc:spChg chg="add mod">
          <ac:chgData name="Mingyu Liao" userId="a45aa40f-83c9-45af-b8d8-c77b0ed533b0" providerId="ADAL" clId="{4CABB195-8EAD-4118-86C1-90AD1A869D75}" dt="2019-01-18T04:41:52.670" v="915" actId="1076"/>
          <ac:spMkLst>
            <pc:docMk/>
            <pc:sldMk cId="3483697033" sldId="329"/>
            <ac:spMk id="8" creationId="{6708A574-6A98-4829-A89E-EC0A2D362B96}"/>
          </ac:spMkLst>
        </pc:spChg>
        <pc:picChg chg="add del mod">
          <ac:chgData name="Mingyu Liao" userId="a45aa40f-83c9-45af-b8d8-c77b0ed533b0" providerId="ADAL" clId="{4CABB195-8EAD-4118-86C1-90AD1A869D75}" dt="2019-01-18T03:56:39.448" v="105" actId="478"/>
          <ac:picMkLst>
            <pc:docMk/>
            <pc:sldMk cId="3483697033" sldId="329"/>
            <ac:picMk id="3" creationId="{915D8E09-F555-4329-92E9-4400C2B38E0B}"/>
          </ac:picMkLst>
        </pc:picChg>
        <pc:picChg chg="add mod">
          <ac:chgData name="Mingyu Liao" userId="a45aa40f-83c9-45af-b8d8-c77b0ed533b0" providerId="ADAL" clId="{4CABB195-8EAD-4118-86C1-90AD1A869D75}" dt="2019-01-18T04:19:28.233" v="435" actId="14100"/>
          <ac:picMkLst>
            <pc:docMk/>
            <pc:sldMk cId="3483697033" sldId="329"/>
            <ac:picMk id="7" creationId="{6BF2982B-C418-4C18-B610-6FE984C63291}"/>
          </ac:picMkLst>
        </pc:picChg>
        <pc:cxnChg chg="add mod">
          <ac:chgData name="Mingyu Liao" userId="a45aa40f-83c9-45af-b8d8-c77b0ed533b0" providerId="ADAL" clId="{4CABB195-8EAD-4118-86C1-90AD1A869D75}" dt="2019-01-18T04:20:46.081" v="437" actId="11529"/>
          <ac:cxnSpMkLst>
            <pc:docMk/>
            <pc:sldMk cId="3483697033" sldId="329"/>
            <ac:cxnSpMk id="10" creationId="{8F5A8383-BC2F-4B28-89BA-B295239E18B8}"/>
          </ac:cxnSpMkLst>
        </pc:cxnChg>
      </pc:sldChg>
      <pc:sldChg chg="addSp delSp modSp add">
        <pc:chgData name="Mingyu Liao" userId="a45aa40f-83c9-45af-b8d8-c77b0ed533b0" providerId="ADAL" clId="{4CABB195-8EAD-4118-86C1-90AD1A869D75}" dt="2019-01-18T04:42:18.846" v="916" actId="1076"/>
        <pc:sldMkLst>
          <pc:docMk/>
          <pc:sldMk cId="1360014453" sldId="330"/>
        </pc:sldMkLst>
        <pc:spChg chg="mod">
          <ac:chgData name="Mingyu Liao" userId="a45aa40f-83c9-45af-b8d8-c77b0ed533b0" providerId="ADAL" clId="{4CABB195-8EAD-4118-86C1-90AD1A869D75}" dt="2019-01-18T03:53:08.160" v="78" actId="20577"/>
          <ac:spMkLst>
            <pc:docMk/>
            <pc:sldMk cId="1360014453" sldId="330"/>
            <ac:spMk id="5" creationId="{902F715A-1412-8441-B8B3-F7CD5653472C}"/>
          </ac:spMkLst>
        </pc:spChg>
        <pc:spChg chg="add mod">
          <ac:chgData name="Mingyu Liao" userId="a45aa40f-83c9-45af-b8d8-c77b0ed533b0" providerId="ADAL" clId="{4CABB195-8EAD-4118-86C1-90AD1A869D75}" dt="2019-01-18T04:42:18.846" v="916" actId="1076"/>
          <ac:spMkLst>
            <pc:docMk/>
            <pc:sldMk cId="1360014453" sldId="330"/>
            <ac:spMk id="8" creationId="{AC6AC90A-A654-491A-A230-BDE4B9D40CAB}"/>
          </ac:spMkLst>
        </pc:spChg>
        <pc:picChg chg="add del mod">
          <ac:chgData name="Mingyu Liao" userId="a45aa40f-83c9-45af-b8d8-c77b0ed533b0" providerId="ADAL" clId="{4CABB195-8EAD-4118-86C1-90AD1A869D75}" dt="2019-01-18T03:57:46.033" v="112" actId="478"/>
          <ac:picMkLst>
            <pc:docMk/>
            <pc:sldMk cId="1360014453" sldId="330"/>
            <ac:picMk id="3" creationId="{47DB94CB-4D72-4624-8913-B919391F6F31}"/>
          </ac:picMkLst>
        </pc:picChg>
        <pc:picChg chg="add mod">
          <ac:chgData name="Mingyu Liao" userId="a45aa40f-83c9-45af-b8d8-c77b0ed533b0" providerId="ADAL" clId="{4CABB195-8EAD-4118-86C1-90AD1A869D75}" dt="2019-01-18T04:18:56.449" v="425" actId="14100"/>
          <ac:picMkLst>
            <pc:docMk/>
            <pc:sldMk cId="1360014453" sldId="330"/>
            <ac:picMk id="7" creationId="{1C72C15D-289F-4587-9606-B972D994332B}"/>
          </ac:picMkLst>
        </pc:picChg>
        <pc:cxnChg chg="add mod">
          <ac:chgData name="Mingyu Liao" userId="a45aa40f-83c9-45af-b8d8-c77b0ed533b0" providerId="ADAL" clId="{4CABB195-8EAD-4118-86C1-90AD1A869D75}" dt="2019-01-18T04:23:33.649" v="577" actId="14100"/>
          <ac:cxnSpMkLst>
            <pc:docMk/>
            <pc:sldMk cId="1360014453" sldId="330"/>
            <ac:cxnSpMk id="10" creationId="{1FFE217E-964C-4AD2-ACA0-06E36798A503}"/>
          </ac:cxnSpMkLst>
        </pc:cxnChg>
      </pc:sldChg>
      <pc:sldChg chg="modSp">
        <pc:chgData name="Mingyu Liao" userId="a45aa40f-83c9-45af-b8d8-c77b0ed533b0" providerId="ADAL" clId="{4CABB195-8EAD-4118-86C1-90AD1A869D75}" dt="2019-01-18T04:33:15.245" v="828" actId="20577"/>
        <pc:sldMkLst>
          <pc:docMk/>
          <pc:sldMk cId="744184405" sldId="332"/>
        </pc:sldMkLst>
        <pc:graphicFrameChg chg="modGraphic">
          <ac:chgData name="Mingyu Liao" userId="a45aa40f-83c9-45af-b8d8-c77b0ed533b0" providerId="ADAL" clId="{4CABB195-8EAD-4118-86C1-90AD1A869D75}" dt="2019-01-18T04:33:15.245" v="828" actId="20577"/>
          <ac:graphicFrameMkLst>
            <pc:docMk/>
            <pc:sldMk cId="744184405" sldId="332"/>
            <ac:graphicFrameMk id="4" creationId="{0A68FEF1-7A8A-4BB1-91E7-E67F7FACDF8A}"/>
          </ac:graphicFrameMkLst>
        </pc:graphicFrameChg>
      </pc:sldChg>
    </pc:docChg>
  </pc:docChgLst>
  <pc:docChgLst>
    <pc:chgData name="Kutcharlapati, Swapna" userId="S::kutcharl@marshall.usc.edu::bb33dd12-ed3e-4eb2-883d-5d34dd39f8c3" providerId="AD" clId="Web-{F7B3DAF5-702E-1A06-C595-E55B8F5DD94D}"/>
    <pc:docChg chg="addSld delSld modSld sldOrd">
      <pc:chgData name="Kutcharlapati, Swapna" userId="S::kutcharl@marshall.usc.edu::bb33dd12-ed3e-4eb2-883d-5d34dd39f8c3" providerId="AD" clId="Web-{F7B3DAF5-702E-1A06-C595-E55B8F5DD94D}" dt="2019-01-18T03:49:16.729" v="78" actId="14100"/>
      <pc:docMkLst>
        <pc:docMk/>
      </pc:docMkLst>
      <pc:sldChg chg="modSp">
        <pc:chgData name="Kutcharlapati, Swapna" userId="S::kutcharl@marshall.usc.edu::bb33dd12-ed3e-4eb2-883d-5d34dd39f8c3" providerId="AD" clId="Web-{F7B3DAF5-702E-1A06-C595-E55B8F5DD94D}" dt="2019-01-18T03:49:16.729" v="78" actId="14100"/>
        <pc:sldMkLst>
          <pc:docMk/>
          <pc:sldMk cId="4093852441" sldId="269"/>
        </pc:sldMkLst>
        <pc:spChg chg="mod">
          <ac:chgData name="Kutcharlapati, Swapna" userId="S::kutcharl@marshall.usc.edu::bb33dd12-ed3e-4eb2-883d-5d34dd39f8c3" providerId="AD" clId="Web-{F7B3DAF5-702E-1A06-C595-E55B8F5DD94D}" dt="2019-01-18T03:49:16.729" v="78" actId="14100"/>
          <ac:spMkLst>
            <pc:docMk/>
            <pc:sldMk cId="4093852441" sldId="269"/>
            <ac:spMk id="7" creationId="{00000000-0000-0000-0000-000000000000}"/>
          </ac:spMkLst>
        </pc:spChg>
      </pc:sldChg>
      <pc:sldChg chg="modSp">
        <pc:chgData name="Kutcharlapati, Swapna" userId="S::kutcharl@marshall.usc.edu::bb33dd12-ed3e-4eb2-883d-5d34dd39f8c3" providerId="AD" clId="Web-{F7B3DAF5-702E-1A06-C595-E55B8F5DD94D}" dt="2019-01-18T03:49:11.214" v="76" actId="1076"/>
        <pc:sldMkLst>
          <pc:docMk/>
          <pc:sldMk cId="2838097417" sldId="275"/>
        </pc:sldMkLst>
        <pc:spChg chg="mod">
          <ac:chgData name="Kutcharlapati, Swapna" userId="S::kutcharl@marshall.usc.edu::bb33dd12-ed3e-4eb2-883d-5d34dd39f8c3" providerId="AD" clId="Web-{F7B3DAF5-702E-1A06-C595-E55B8F5DD94D}" dt="2019-01-18T03:49:11.214" v="76" actId="1076"/>
          <ac:spMkLst>
            <pc:docMk/>
            <pc:sldMk cId="2838097417" sldId="275"/>
            <ac:spMk id="7" creationId="{00000000-0000-0000-0000-000000000000}"/>
          </ac:spMkLst>
        </pc:spChg>
      </pc:sldChg>
      <pc:sldChg chg="del">
        <pc:chgData name="Kutcharlapati, Swapna" userId="S::kutcharl@marshall.usc.edu::bb33dd12-ed3e-4eb2-883d-5d34dd39f8c3" providerId="AD" clId="Web-{F7B3DAF5-702E-1A06-C595-E55B8F5DD94D}" dt="2019-01-18T03:43:20.068" v="45" actId="14100"/>
        <pc:sldMkLst>
          <pc:docMk/>
          <pc:sldMk cId="1607075600" sldId="301"/>
        </pc:sldMkLst>
      </pc:sldChg>
      <pc:sldChg chg="ord">
        <pc:chgData name="Kutcharlapati, Swapna" userId="S::kutcharl@marshall.usc.edu::bb33dd12-ed3e-4eb2-883d-5d34dd39f8c3" providerId="AD" clId="Web-{F7B3DAF5-702E-1A06-C595-E55B8F5DD94D}" dt="2019-01-18T03:40:54.537" v="9" actId="14100"/>
        <pc:sldMkLst>
          <pc:docMk/>
          <pc:sldMk cId="387933717" sldId="302"/>
        </pc:sldMkLst>
      </pc:sldChg>
      <pc:sldChg chg="ord">
        <pc:chgData name="Kutcharlapati, Swapna" userId="S::kutcharl@marshall.usc.edu::bb33dd12-ed3e-4eb2-883d-5d34dd39f8c3" providerId="AD" clId="Web-{F7B3DAF5-702E-1A06-C595-E55B8F5DD94D}" dt="2019-01-18T03:40:54.537" v="8" actId="14100"/>
        <pc:sldMkLst>
          <pc:docMk/>
          <pc:sldMk cId="2676622853" sldId="303"/>
        </pc:sldMkLst>
      </pc:sldChg>
      <pc:sldChg chg="ord">
        <pc:chgData name="Kutcharlapati, Swapna" userId="S::kutcharl@marshall.usc.edu::bb33dd12-ed3e-4eb2-883d-5d34dd39f8c3" providerId="AD" clId="Web-{F7B3DAF5-702E-1A06-C595-E55B8F5DD94D}" dt="2019-01-18T03:40:54.537" v="7" actId="14100"/>
        <pc:sldMkLst>
          <pc:docMk/>
          <pc:sldMk cId="2587678516" sldId="304"/>
        </pc:sldMkLst>
      </pc:sldChg>
      <pc:sldChg chg="ord">
        <pc:chgData name="Kutcharlapati, Swapna" userId="S::kutcharl@marshall.usc.edu::bb33dd12-ed3e-4eb2-883d-5d34dd39f8c3" providerId="AD" clId="Web-{F7B3DAF5-702E-1A06-C595-E55B8F5DD94D}" dt="2019-01-18T03:40:54.537" v="6" actId="14100"/>
        <pc:sldMkLst>
          <pc:docMk/>
          <pc:sldMk cId="1725999588" sldId="305"/>
        </pc:sldMkLst>
      </pc:sldChg>
      <pc:sldChg chg="ord">
        <pc:chgData name="Kutcharlapati, Swapna" userId="S::kutcharl@marshall.usc.edu::bb33dd12-ed3e-4eb2-883d-5d34dd39f8c3" providerId="AD" clId="Web-{F7B3DAF5-702E-1A06-C595-E55B8F5DD94D}" dt="2019-01-18T03:40:54.537" v="5" actId="14100"/>
        <pc:sldMkLst>
          <pc:docMk/>
          <pc:sldMk cId="820638146" sldId="306"/>
        </pc:sldMkLst>
      </pc:sldChg>
      <pc:sldChg chg="ord">
        <pc:chgData name="Kutcharlapati, Swapna" userId="S::kutcharl@marshall.usc.edu::bb33dd12-ed3e-4eb2-883d-5d34dd39f8c3" providerId="AD" clId="Web-{F7B3DAF5-702E-1A06-C595-E55B8F5DD94D}" dt="2019-01-18T03:40:54.537" v="4" actId="14100"/>
        <pc:sldMkLst>
          <pc:docMk/>
          <pc:sldMk cId="2504250840" sldId="309"/>
        </pc:sldMkLst>
      </pc:sldChg>
      <pc:sldChg chg="ord">
        <pc:chgData name="Kutcharlapati, Swapna" userId="S::kutcharl@marshall.usc.edu::bb33dd12-ed3e-4eb2-883d-5d34dd39f8c3" providerId="AD" clId="Web-{F7B3DAF5-702E-1A06-C595-E55B8F5DD94D}" dt="2019-01-18T03:40:54.537" v="3" actId="14100"/>
        <pc:sldMkLst>
          <pc:docMk/>
          <pc:sldMk cId="2263693324" sldId="310"/>
        </pc:sldMkLst>
      </pc:sldChg>
      <pc:sldChg chg="ord">
        <pc:chgData name="Kutcharlapati, Swapna" userId="S::kutcharl@marshall.usc.edu::bb33dd12-ed3e-4eb2-883d-5d34dd39f8c3" providerId="AD" clId="Web-{F7B3DAF5-702E-1A06-C595-E55B8F5DD94D}" dt="2019-01-18T03:40:54.537" v="2" actId="14100"/>
        <pc:sldMkLst>
          <pc:docMk/>
          <pc:sldMk cId="1835579372" sldId="311"/>
        </pc:sldMkLst>
      </pc:sldChg>
      <pc:sldChg chg="ord">
        <pc:chgData name="Kutcharlapati, Swapna" userId="S::kutcharl@marshall.usc.edu::bb33dd12-ed3e-4eb2-883d-5d34dd39f8c3" providerId="AD" clId="Web-{F7B3DAF5-702E-1A06-C595-E55B8F5DD94D}" dt="2019-01-18T03:40:54.537" v="0" actId="14100"/>
        <pc:sldMkLst>
          <pc:docMk/>
          <pc:sldMk cId="2964227796" sldId="312"/>
        </pc:sldMkLst>
      </pc:sldChg>
      <pc:sldChg chg="ord">
        <pc:chgData name="Kutcharlapati, Swapna" userId="S::kutcharl@marshall.usc.edu::bb33dd12-ed3e-4eb2-883d-5d34dd39f8c3" providerId="AD" clId="Web-{F7B3DAF5-702E-1A06-C595-E55B8F5DD94D}" dt="2019-01-18T03:40:54.537" v="1" actId="14100"/>
        <pc:sldMkLst>
          <pc:docMk/>
          <pc:sldMk cId="3294713530" sldId="313"/>
        </pc:sldMkLst>
      </pc:sldChg>
      <pc:sldChg chg="ord">
        <pc:chgData name="Kutcharlapati, Swapna" userId="S::kutcharl@marshall.usc.edu::bb33dd12-ed3e-4eb2-883d-5d34dd39f8c3" providerId="AD" clId="Web-{F7B3DAF5-702E-1A06-C595-E55B8F5DD94D}" dt="2019-01-18T03:41:01.365" v="10" actId="14100"/>
        <pc:sldMkLst>
          <pc:docMk/>
          <pc:sldMk cId="407807033" sldId="319"/>
        </pc:sldMkLst>
      </pc:sldChg>
      <pc:sldChg chg="new del">
        <pc:chgData name="Kutcharlapati, Swapna" userId="S::kutcharl@marshall.usc.edu::bb33dd12-ed3e-4eb2-883d-5d34dd39f8c3" providerId="AD" clId="Web-{F7B3DAF5-702E-1A06-C595-E55B8F5DD94D}" dt="2019-01-18T03:43:29.646" v="46" actId="14100"/>
        <pc:sldMkLst>
          <pc:docMk/>
          <pc:sldMk cId="2363542623" sldId="323"/>
        </pc:sldMkLst>
      </pc:sldChg>
      <pc:sldChg chg="addSp delSp modSp add ord replId">
        <pc:chgData name="Kutcharlapati, Swapna" userId="S::kutcharl@marshall.usc.edu::bb33dd12-ed3e-4eb2-883d-5d34dd39f8c3" providerId="AD" clId="Web-{F7B3DAF5-702E-1A06-C595-E55B8F5DD94D}" dt="2019-01-18T03:43:09.475" v="44" actId="14100"/>
        <pc:sldMkLst>
          <pc:docMk/>
          <pc:sldMk cId="1601901507" sldId="324"/>
        </pc:sldMkLst>
        <pc:spChg chg="add del">
          <ac:chgData name="Kutcharlapati, Swapna" userId="S::kutcharl@marshall.usc.edu::bb33dd12-ed3e-4eb2-883d-5d34dd39f8c3" providerId="AD" clId="Web-{F7B3DAF5-702E-1A06-C595-E55B8F5DD94D}" dt="2019-01-18T03:43:09.475" v="44" actId="14100"/>
          <ac:spMkLst>
            <pc:docMk/>
            <pc:sldMk cId="1601901507" sldId="324"/>
            <ac:spMk id="8" creationId="{00000000-0000-0000-0000-000000000000}"/>
          </ac:spMkLst>
        </pc:spChg>
        <pc:spChg chg="del mod">
          <ac:chgData name="Kutcharlapati, Swapna" userId="S::kutcharl@marshall.usc.edu::bb33dd12-ed3e-4eb2-883d-5d34dd39f8c3" providerId="AD" clId="Web-{F7B3DAF5-702E-1A06-C595-E55B8F5DD94D}" dt="2019-01-18T03:43:05.959" v="42" actId="14100"/>
          <ac:spMkLst>
            <pc:docMk/>
            <pc:sldMk cId="1601901507" sldId="324"/>
            <ac:spMk id="9" creationId="{00000000-0000-0000-0000-000000000000}"/>
          </ac:spMkLst>
        </pc:spChg>
        <pc:spChg chg="del mod">
          <ac:chgData name="Kutcharlapati, Swapna" userId="S::kutcharl@marshall.usc.edu::bb33dd12-ed3e-4eb2-883d-5d34dd39f8c3" providerId="AD" clId="Web-{F7B3DAF5-702E-1A06-C595-E55B8F5DD94D}" dt="2019-01-18T03:42:24.990" v="28" actId="14100"/>
          <ac:spMkLst>
            <pc:docMk/>
            <pc:sldMk cId="1601901507" sldId="324"/>
            <ac:spMk id="10" creationId="{00000000-0000-0000-0000-000000000000}"/>
          </ac:spMkLst>
        </pc:spChg>
        <pc:spChg chg="mod">
          <ac:chgData name="Kutcharlapati, Swapna" userId="S::kutcharl@marshall.usc.edu::bb33dd12-ed3e-4eb2-883d-5d34dd39f8c3" providerId="AD" clId="Web-{F7B3DAF5-702E-1A06-C595-E55B8F5DD94D}" dt="2019-01-18T03:43:04.053" v="41" actId="1076"/>
          <ac:spMkLst>
            <pc:docMk/>
            <pc:sldMk cId="1601901507" sldId="324"/>
            <ac:spMk id="11" creationId="{00000000-0000-0000-0000-000000000000}"/>
          </ac:spMkLst>
        </pc:spChg>
        <pc:spChg chg="mod ord">
          <ac:chgData name="Kutcharlapati, Swapna" userId="S::kutcharl@marshall.usc.edu::bb33dd12-ed3e-4eb2-883d-5d34dd39f8c3" providerId="AD" clId="Web-{F7B3DAF5-702E-1A06-C595-E55B8F5DD94D}" dt="2019-01-18T03:42:12.475" v="20" actId="1076"/>
          <ac:spMkLst>
            <pc:docMk/>
            <pc:sldMk cId="1601901507" sldId="324"/>
            <ac:spMk id="12" creationId="{00000000-0000-0000-0000-000000000000}"/>
          </ac:spMkLst>
        </pc:spChg>
      </pc:sldChg>
      <pc:sldChg chg="addSp modSp new">
        <pc:chgData name="Kutcharlapati, Swapna" userId="S::kutcharl@marshall.usc.edu::bb33dd12-ed3e-4eb2-883d-5d34dd39f8c3" providerId="AD" clId="Web-{F7B3DAF5-702E-1A06-C595-E55B8F5DD94D}" dt="2019-01-18T03:44:02.725" v="63" actId="20577"/>
        <pc:sldMkLst>
          <pc:docMk/>
          <pc:sldMk cId="3250574293" sldId="325"/>
        </pc:sldMkLst>
        <pc:spChg chg="add mod">
          <ac:chgData name="Kutcharlapati, Swapna" userId="S::kutcharl@marshall.usc.edu::bb33dd12-ed3e-4eb2-883d-5d34dd39f8c3" providerId="AD" clId="Web-{F7B3DAF5-702E-1A06-C595-E55B8F5DD94D}" dt="2019-01-18T03:44:02.725" v="63" actId="20577"/>
          <ac:spMkLst>
            <pc:docMk/>
            <pc:sldMk cId="3250574293" sldId="325"/>
            <ac:spMk id="3" creationId="{D3839A28-CB63-4CAE-88DD-26EA6F318F73}"/>
          </ac:spMkLst>
        </pc:spChg>
      </pc:sldChg>
      <pc:sldChg chg="addSp modSp new">
        <pc:chgData name="Kutcharlapati, Swapna" userId="S::kutcharl@marshall.usc.edu::bb33dd12-ed3e-4eb2-883d-5d34dd39f8c3" providerId="AD" clId="Web-{F7B3DAF5-702E-1A06-C595-E55B8F5DD94D}" dt="2019-01-18T03:43:53.490" v="56" actId="20577"/>
        <pc:sldMkLst>
          <pc:docMk/>
          <pc:sldMk cId="1811642425" sldId="326"/>
        </pc:sldMkLst>
        <pc:spChg chg="add mod">
          <ac:chgData name="Kutcharlapati, Swapna" userId="S::kutcharl@marshall.usc.edu::bb33dd12-ed3e-4eb2-883d-5d34dd39f8c3" providerId="AD" clId="Web-{F7B3DAF5-702E-1A06-C595-E55B8F5DD94D}" dt="2019-01-18T03:43:53.490" v="56" actId="20577"/>
          <ac:spMkLst>
            <pc:docMk/>
            <pc:sldMk cId="1811642425" sldId="326"/>
            <ac:spMk id="3" creationId="{5603AA19-D25E-4A05-980D-8A389C4DB364}"/>
          </ac:spMkLst>
        </pc:spChg>
      </pc:sldChg>
    </pc:docChg>
  </pc:docChgLst>
  <pc:docChgLst>
    <pc:chgData name="Liao, Mingyu" userId="S::mingyuli@marshall.usc.edu::a45aa40f-83c9-45af-b8d8-c77b0ed533b0" providerId="AD" clId="Web-{FB56436A-B3B2-A6CE-FE76-0EAFE1C07DDD}"/>
    <pc:docChg chg="modSld sldOrd">
      <pc:chgData name="Liao, Mingyu" userId="S::mingyuli@marshall.usc.edu::a45aa40f-83c9-45af-b8d8-c77b0ed533b0" providerId="AD" clId="Web-{FB56436A-B3B2-A6CE-FE76-0EAFE1C07DDD}" dt="2019-01-18T00:55:57.720" v="42" actId="14100"/>
      <pc:docMkLst>
        <pc:docMk/>
      </pc:docMkLst>
      <pc:sldChg chg="addSp delSp modSp">
        <pc:chgData name="Liao, Mingyu" userId="S::mingyuli@marshall.usc.edu::a45aa40f-83c9-45af-b8d8-c77b0ed533b0" providerId="AD" clId="Web-{FB56436A-B3B2-A6CE-FE76-0EAFE1C07DDD}" dt="2019-01-18T00:55:51.861" v="41" actId="14100"/>
        <pc:sldMkLst>
          <pc:docMk/>
          <pc:sldMk cId="1825219735" sldId="273"/>
        </pc:sldMkLst>
        <pc:picChg chg="add mod">
          <ac:chgData name="Liao, Mingyu" userId="S::mingyuli@marshall.usc.edu::a45aa40f-83c9-45af-b8d8-c77b0ed533b0" providerId="AD" clId="Web-{FB56436A-B3B2-A6CE-FE76-0EAFE1C07DDD}" dt="2019-01-18T00:55:51.861" v="41" actId="14100"/>
          <ac:picMkLst>
            <pc:docMk/>
            <pc:sldMk cId="1825219735" sldId="273"/>
            <ac:picMk id="2" creationId="{870B537E-ACF5-470B-B81E-94E8893233B4}"/>
          </ac:picMkLst>
        </pc:picChg>
        <pc:picChg chg="del">
          <ac:chgData name="Liao, Mingyu" userId="S::mingyuli@marshall.usc.edu::a45aa40f-83c9-45af-b8d8-c77b0ed533b0" providerId="AD" clId="Web-{FB56436A-B3B2-A6CE-FE76-0EAFE1C07DDD}" dt="2019-01-17T23:58:22.645" v="7" actId="14100"/>
          <ac:picMkLst>
            <pc:docMk/>
            <pc:sldMk cId="1825219735" sldId="273"/>
            <ac:picMk id="19" creationId="{297B1ACA-3CA7-4284-8948-9607CC0FC8ED}"/>
          </ac:picMkLst>
        </pc:picChg>
        <pc:picChg chg="del">
          <ac:chgData name="Liao, Mingyu" userId="S::mingyuli@marshall.usc.edu::a45aa40f-83c9-45af-b8d8-c77b0ed533b0" providerId="AD" clId="Web-{FB56436A-B3B2-A6CE-FE76-0EAFE1C07DDD}" dt="2019-01-17T23:58:23.192" v="8" actId="14100"/>
          <ac:picMkLst>
            <pc:docMk/>
            <pc:sldMk cId="1825219735" sldId="273"/>
            <ac:picMk id="21" creationId="{62A53E40-A2A4-4822-8EB7-B0B7839F5A5A}"/>
          </ac:picMkLst>
        </pc:picChg>
      </pc:sldChg>
      <pc:sldChg chg="addSp delSp modSp">
        <pc:chgData name="Liao, Mingyu" userId="S::mingyuli@marshall.usc.edu::a45aa40f-83c9-45af-b8d8-c77b0ed533b0" providerId="AD" clId="Web-{FB56436A-B3B2-A6CE-FE76-0EAFE1C07DDD}" dt="2019-01-18T00:54:16.798" v="26" actId="14100"/>
        <pc:sldMkLst>
          <pc:docMk/>
          <pc:sldMk cId="3638625306" sldId="282"/>
        </pc:sldMkLst>
        <pc:picChg chg="del mod">
          <ac:chgData name="Liao, Mingyu" userId="S::mingyuli@marshall.usc.edu::a45aa40f-83c9-45af-b8d8-c77b0ed533b0" providerId="AD" clId="Web-{FB56436A-B3B2-A6CE-FE76-0EAFE1C07DDD}" dt="2019-01-17T23:58:02.457" v="2" actId="14100"/>
          <ac:picMkLst>
            <pc:docMk/>
            <pc:sldMk cId="3638625306" sldId="282"/>
            <ac:picMk id="2" creationId="{8AA68E8C-DAE5-44AF-AD29-6817CBA5AC81}"/>
          </ac:picMkLst>
        </pc:picChg>
        <pc:picChg chg="add mod">
          <ac:chgData name="Liao, Mingyu" userId="S::mingyuli@marshall.usc.edu::a45aa40f-83c9-45af-b8d8-c77b0ed533b0" providerId="AD" clId="Web-{FB56436A-B3B2-A6CE-FE76-0EAFE1C07DDD}" dt="2019-01-18T00:54:16.798" v="26" actId="14100"/>
          <ac:picMkLst>
            <pc:docMk/>
            <pc:sldMk cId="3638625306" sldId="282"/>
            <ac:picMk id="3" creationId="{191AE2E0-CF51-418F-88B8-272AFB43636F}"/>
          </ac:picMkLst>
        </pc:picChg>
        <pc:picChg chg="del">
          <ac:chgData name="Liao, Mingyu" userId="S::mingyuli@marshall.usc.edu::a45aa40f-83c9-45af-b8d8-c77b0ed533b0" providerId="AD" clId="Web-{FB56436A-B3B2-A6CE-FE76-0EAFE1C07DDD}" dt="2019-01-17T23:58:03.113" v="3" actId="14100"/>
          <ac:picMkLst>
            <pc:docMk/>
            <pc:sldMk cId="3638625306" sldId="282"/>
            <ac:picMk id="4" creationId="{5DB9942B-ACAE-4354-9989-FD6C371E2ABE}"/>
          </ac:picMkLst>
        </pc:picChg>
      </pc:sldChg>
      <pc:sldChg chg="addSp delSp modSp">
        <pc:chgData name="Liao, Mingyu" userId="S::mingyuli@marshall.usc.edu::a45aa40f-83c9-45af-b8d8-c77b0ed533b0" providerId="AD" clId="Web-{FB56436A-B3B2-A6CE-FE76-0EAFE1C07DDD}" dt="2019-01-18T00:55:57.720" v="42" actId="14100"/>
        <pc:sldMkLst>
          <pc:docMk/>
          <pc:sldMk cId="2444229705" sldId="283"/>
        </pc:sldMkLst>
        <pc:picChg chg="add mod">
          <ac:chgData name="Liao, Mingyu" userId="S::mingyuli@marshall.usc.edu::a45aa40f-83c9-45af-b8d8-c77b0ed533b0" providerId="AD" clId="Web-{FB56436A-B3B2-A6CE-FE76-0EAFE1C07DDD}" dt="2019-01-18T00:55:57.720" v="42" actId="14100"/>
          <ac:picMkLst>
            <pc:docMk/>
            <pc:sldMk cId="2444229705" sldId="283"/>
            <ac:picMk id="2" creationId="{1AE92726-82D6-4819-AF25-8B146AD38306}"/>
          </ac:picMkLst>
        </pc:picChg>
        <pc:picChg chg="del">
          <ac:chgData name="Liao, Mingyu" userId="S::mingyuli@marshall.usc.edu::a45aa40f-83c9-45af-b8d8-c77b0ed533b0" providerId="AD" clId="Web-{FB56436A-B3B2-A6CE-FE76-0EAFE1C07DDD}" dt="2019-01-17T23:58:24.614" v="9" actId="14100"/>
          <ac:picMkLst>
            <pc:docMk/>
            <pc:sldMk cId="2444229705" sldId="283"/>
            <ac:picMk id="11" creationId="{1DAC0A40-B1E1-45DE-AA25-A7FBE9F67833}"/>
          </ac:picMkLst>
        </pc:picChg>
        <pc:picChg chg="del">
          <ac:chgData name="Liao, Mingyu" userId="S::mingyuli@marshall.usc.edu::a45aa40f-83c9-45af-b8d8-c77b0ed533b0" providerId="AD" clId="Web-{FB56436A-B3B2-A6CE-FE76-0EAFE1C07DDD}" dt="2019-01-17T23:58:25.348" v="10" actId="14100"/>
          <ac:picMkLst>
            <pc:docMk/>
            <pc:sldMk cId="2444229705" sldId="283"/>
            <ac:picMk id="13" creationId="{E0F9FE58-91A8-4130-9968-860BD711D39D}"/>
          </ac:picMkLst>
        </pc:picChg>
        <pc:picChg chg="del">
          <ac:chgData name="Liao, Mingyu" userId="S::mingyuli@marshall.usc.edu::a45aa40f-83c9-45af-b8d8-c77b0ed533b0" providerId="AD" clId="Web-{FB56436A-B3B2-A6CE-FE76-0EAFE1C07DDD}" dt="2019-01-17T23:58:25.926" v="11" actId="14100"/>
          <ac:picMkLst>
            <pc:docMk/>
            <pc:sldMk cId="2444229705" sldId="283"/>
            <ac:picMk id="17" creationId="{BB4D4A40-32EA-475E-8971-254396FA1AD7}"/>
          </ac:picMkLst>
        </pc:picChg>
      </pc:sldChg>
      <pc:sldChg chg="addSp delSp modSp">
        <pc:chgData name="Liao, Mingyu" userId="S::mingyuli@marshall.usc.edu::a45aa40f-83c9-45af-b8d8-c77b0ed533b0" providerId="AD" clId="Web-{FB56436A-B3B2-A6CE-FE76-0EAFE1C07DDD}" dt="2019-01-18T00:54:25.485" v="28" actId="14100"/>
        <pc:sldMkLst>
          <pc:docMk/>
          <pc:sldMk cId="3678248483" sldId="284"/>
        </pc:sldMkLst>
        <pc:picChg chg="del">
          <ac:chgData name="Liao, Mingyu" userId="S::mingyuli@marshall.usc.edu::a45aa40f-83c9-45af-b8d8-c77b0ed533b0" providerId="AD" clId="Web-{FB56436A-B3B2-A6CE-FE76-0EAFE1C07DDD}" dt="2019-01-17T23:58:19.926" v="4" actId="14100"/>
          <ac:picMkLst>
            <pc:docMk/>
            <pc:sldMk cId="3678248483" sldId="284"/>
            <ac:picMk id="2" creationId="{1333E338-1450-44DA-95C4-2F40B98262AA}"/>
          </ac:picMkLst>
        </pc:picChg>
        <pc:picChg chg="add mod">
          <ac:chgData name="Liao, Mingyu" userId="S::mingyuli@marshall.usc.edu::a45aa40f-83c9-45af-b8d8-c77b0ed533b0" providerId="AD" clId="Web-{FB56436A-B3B2-A6CE-FE76-0EAFE1C07DDD}" dt="2019-01-18T00:54:25.485" v="28" actId="14100"/>
          <ac:picMkLst>
            <pc:docMk/>
            <pc:sldMk cId="3678248483" sldId="284"/>
            <ac:picMk id="3" creationId="{DE0DD720-5A71-46A3-ABD7-01DBBC86DCB3}"/>
          </ac:picMkLst>
        </pc:picChg>
        <pc:picChg chg="del">
          <ac:chgData name="Liao, Mingyu" userId="S::mingyuli@marshall.usc.edu::a45aa40f-83c9-45af-b8d8-c77b0ed533b0" providerId="AD" clId="Web-{FB56436A-B3B2-A6CE-FE76-0EAFE1C07DDD}" dt="2019-01-17T23:58:20.598" v="5" actId="14100"/>
          <ac:picMkLst>
            <pc:docMk/>
            <pc:sldMk cId="3678248483" sldId="284"/>
            <ac:picMk id="4" creationId="{96684B82-B5E6-40E6-B35A-83411A2FE618}"/>
          </ac:picMkLst>
        </pc:picChg>
        <pc:picChg chg="del">
          <ac:chgData name="Liao, Mingyu" userId="S::mingyuli@marshall.usc.edu::a45aa40f-83c9-45af-b8d8-c77b0ed533b0" providerId="AD" clId="Web-{FB56436A-B3B2-A6CE-FE76-0EAFE1C07DDD}" dt="2019-01-17T23:58:21.129" v="6" actId="14100"/>
          <ac:picMkLst>
            <pc:docMk/>
            <pc:sldMk cId="3678248483" sldId="284"/>
            <ac:picMk id="8" creationId="{73B9A5C2-FE8D-4892-9FB6-59909BB1BE00}"/>
          </ac:picMkLst>
        </pc:picChg>
      </pc:sldChg>
      <pc:sldChg chg="ord">
        <pc:chgData name="Liao, Mingyu" userId="S::mingyuli@marshall.usc.edu::a45aa40f-83c9-45af-b8d8-c77b0ed533b0" providerId="AD" clId="Web-{FB56436A-B3B2-A6CE-FE76-0EAFE1C07DDD}" dt="2019-01-18T00:02:40.102" v="12" actId="14100"/>
        <pc:sldMkLst>
          <pc:docMk/>
          <pc:sldMk cId="3328032534" sldId="295"/>
        </pc:sldMkLst>
      </pc:sldChg>
    </pc:docChg>
  </pc:docChgLst>
  <pc:docChgLst>
    <pc:chgData name="Kutcharlapati, Swapna" userId="S::kutcharl@marshall.usc.edu::bb33dd12-ed3e-4eb2-883d-5d34dd39f8c3" providerId="AD" clId="Web-{F8AA0A7B-6311-DFCC-550C-B55DA2A75B76}"/>
    <pc:docChg chg="modSld">
      <pc:chgData name="Kutcharlapati, Swapna" userId="S::kutcharl@marshall.usc.edu::bb33dd12-ed3e-4eb2-883d-5d34dd39f8c3" providerId="AD" clId="Web-{F8AA0A7B-6311-DFCC-550C-B55DA2A75B76}" dt="2019-01-18T02:39:35.600" v="20" actId="1076"/>
      <pc:docMkLst>
        <pc:docMk/>
      </pc:docMkLst>
      <pc:sldChg chg="modSp">
        <pc:chgData name="Kutcharlapati, Swapna" userId="S::kutcharl@marshall.usc.edu::bb33dd12-ed3e-4eb2-883d-5d34dd39f8c3" providerId="AD" clId="Web-{F8AA0A7B-6311-DFCC-550C-B55DA2A75B76}" dt="2019-01-18T02:37:24.131" v="16" actId="1076"/>
        <pc:sldMkLst>
          <pc:docMk/>
          <pc:sldMk cId="3393205937" sldId="256"/>
        </pc:sldMkLst>
        <pc:spChg chg="mod">
          <ac:chgData name="Kutcharlapati, Swapna" userId="S::kutcharl@marshall.usc.edu::bb33dd12-ed3e-4eb2-883d-5d34dd39f8c3" providerId="AD" clId="Web-{F8AA0A7B-6311-DFCC-550C-B55DA2A75B76}" dt="2019-01-18T02:37:24.131" v="16" actId="1076"/>
          <ac:spMkLst>
            <pc:docMk/>
            <pc:sldMk cId="3393205937" sldId="256"/>
            <ac:spMk id="3" creationId="{00000000-0000-0000-0000-000000000000}"/>
          </ac:spMkLst>
        </pc:spChg>
        <pc:spChg chg="mod">
          <ac:chgData name="Kutcharlapati, Swapna" userId="S::kutcharl@marshall.usc.edu::bb33dd12-ed3e-4eb2-883d-5d34dd39f8c3" providerId="AD" clId="Web-{F8AA0A7B-6311-DFCC-550C-B55DA2A75B76}" dt="2019-01-18T02:34:58.755" v="15" actId="1076"/>
          <ac:spMkLst>
            <pc:docMk/>
            <pc:sldMk cId="3393205937" sldId="256"/>
            <ac:spMk id="12" creationId="{00000000-0000-0000-0000-000000000000}"/>
          </ac:spMkLst>
        </pc:spChg>
      </pc:sldChg>
      <pc:sldChg chg="modSp">
        <pc:chgData name="Kutcharlapati, Swapna" userId="S::kutcharl@marshall.usc.edu::bb33dd12-ed3e-4eb2-883d-5d34dd39f8c3" providerId="AD" clId="Web-{F8AA0A7B-6311-DFCC-550C-B55DA2A75B76}" dt="2019-01-18T02:39:35.600" v="20" actId="1076"/>
        <pc:sldMkLst>
          <pc:docMk/>
          <pc:sldMk cId="4222897280" sldId="265"/>
        </pc:sldMkLst>
        <pc:picChg chg="mod">
          <ac:chgData name="Kutcharlapati, Swapna" userId="S::kutcharl@marshall.usc.edu::bb33dd12-ed3e-4eb2-883d-5d34dd39f8c3" providerId="AD" clId="Web-{F8AA0A7B-6311-DFCC-550C-B55DA2A75B76}" dt="2019-01-18T02:39:35.600" v="20" actId="1076"/>
          <ac:picMkLst>
            <pc:docMk/>
            <pc:sldMk cId="4222897280" sldId="265"/>
            <ac:picMk id="36" creationId="{78BA441A-D6E4-5740-9CBB-F5DCDD12E9B9}"/>
          </ac:picMkLst>
        </pc:picChg>
      </pc:sldChg>
    </pc:docChg>
  </pc:docChgLst>
  <pc:docChgLst>
    <pc:chgData name="Manasa Nelakuditi" userId="fce4bab8-7afd-4719-8609-4b9872d62cd6" providerId="ADAL" clId="{75ABCF54-F247-F342-8107-EB3BC01AFF80}"/>
    <pc:docChg chg="undo custSel mod addSld delSld modSld sldOrd">
      <pc:chgData name="Manasa Nelakuditi" userId="fce4bab8-7afd-4719-8609-4b9872d62cd6" providerId="ADAL" clId="{75ABCF54-F247-F342-8107-EB3BC01AFF80}" dt="2019-01-18T15:11:45.520" v="1135" actId="1076"/>
      <pc:docMkLst>
        <pc:docMk/>
      </pc:docMkLst>
      <pc:sldChg chg="modSp">
        <pc:chgData name="Manasa Nelakuditi" userId="fce4bab8-7afd-4719-8609-4b9872d62cd6" providerId="ADAL" clId="{75ABCF54-F247-F342-8107-EB3BC01AFF80}" dt="2019-01-18T03:33:54.594" v="145" actId="207"/>
        <pc:sldMkLst>
          <pc:docMk/>
          <pc:sldMk cId="4222897280" sldId="265"/>
        </pc:sldMkLst>
        <pc:picChg chg="mod">
          <ac:chgData name="Manasa Nelakuditi" userId="fce4bab8-7afd-4719-8609-4b9872d62cd6" providerId="ADAL" clId="{75ABCF54-F247-F342-8107-EB3BC01AFF80}" dt="2019-01-18T03:33:54.594" v="145" actId="207"/>
          <ac:picMkLst>
            <pc:docMk/>
            <pc:sldMk cId="4222897280" sldId="265"/>
            <ac:picMk id="36" creationId="{78BA441A-D6E4-5740-9CBB-F5DCDD12E9B9}"/>
          </ac:picMkLst>
        </pc:picChg>
      </pc:sldChg>
      <pc:sldChg chg="modNotesTx">
        <pc:chgData name="Manasa Nelakuditi" userId="fce4bab8-7afd-4719-8609-4b9872d62cd6" providerId="ADAL" clId="{75ABCF54-F247-F342-8107-EB3BC01AFF80}" dt="2019-01-18T04:39:08.016" v="455" actId="20577"/>
        <pc:sldMkLst>
          <pc:docMk/>
          <pc:sldMk cId="1534718155" sldId="266"/>
        </pc:sldMkLst>
      </pc:sldChg>
      <pc:sldChg chg="addSp delSp modSp modNotesTx">
        <pc:chgData name="Manasa Nelakuditi" userId="fce4bab8-7afd-4719-8609-4b9872d62cd6" providerId="ADAL" clId="{75ABCF54-F247-F342-8107-EB3BC01AFF80}" dt="2019-01-18T04:42:10.002" v="809" actId="20577"/>
        <pc:sldMkLst>
          <pc:docMk/>
          <pc:sldMk cId="273507010" sldId="272"/>
        </pc:sldMkLst>
        <pc:picChg chg="add mod">
          <ac:chgData name="Manasa Nelakuditi" userId="fce4bab8-7afd-4719-8609-4b9872d62cd6" providerId="ADAL" clId="{75ABCF54-F247-F342-8107-EB3BC01AFF80}" dt="2019-01-18T03:50:56.953" v="236" actId="14100"/>
          <ac:picMkLst>
            <pc:docMk/>
            <pc:sldMk cId="273507010" sldId="272"/>
            <ac:picMk id="3" creationId="{89860876-19A2-4B4F-B23A-089E18F97D96}"/>
          </ac:picMkLst>
        </pc:picChg>
        <pc:picChg chg="del">
          <ac:chgData name="Manasa Nelakuditi" userId="fce4bab8-7afd-4719-8609-4b9872d62cd6" providerId="ADAL" clId="{75ABCF54-F247-F342-8107-EB3BC01AFF80}" dt="2019-01-18T03:50:18.877" v="231" actId="478"/>
          <ac:picMkLst>
            <pc:docMk/>
            <pc:sldMk cId="273507010" sldId="272"/>
            <ac:picMk id="16" creationId="{4C189CB3-4C9E-4668-BD52-54D62643B251}"/>
          </ac:picMkLst>
        </pc:picChg>
      </pc:sldChg>
      <pc:sldChg chg="del">
        <pc:chgData name="Manasa Nelakuditi" userId="fce4bab8-7afd-4719-8609-4b9872d62cd6" providerId="ADAL" clId="{75ABCF54-F247-F342-8107-EB3BC01AFF80}" dt="2019-01-18T03:37:37.889" v="226" actId="2696"/>
        <pc:sldMkLst>
          <pc:docMk/>
          <pc:sldMk cId="1825219735" sldId="273"/>
        </pc:sldMkLst>
      </pc:sldChg>
      <pc:sldChg chg="add">
        <pc:chgData name="Manasa Nelakuditi" userId="fce4bab8-7afd-4719-8609-4b9872d62cd6" providerId="ADAL" clId="{75ABCF54-F247-F342-8107-EB3BC01AFF80}" dt="2019-01-18T03:37:50.287" v="228" actId="14100"/>
        <pc:sldMkLst>
          <pc:docMk/>
          <pc:sldMk cId="3084245869" sldId="273"/>
        </pc:sldMkLst>
      </pc:sldChg>
      <pc:sldChg chg="modSp add">
        <pc:chgData name="Manasa Nelakuditi" userId="fce4bab8-7afd-4719-8609-4b9872d62cd6" providerId="ADAL" clId="{75ABCF54-F247-F342-8107-EB3BC01AFF80}" dt="2019-01-18T03:38:46.576" v="230" actId="20577"/>
        <pc:sldMkLst>
          <pc:docMk/>
          <pc:sldMk cId="2877959899" sldId="282"/>
        </pc:sldMkLst>
        <pc:spChg chg="mod">
          <ac:chgData name="Manasa Nelakuditi" userId="fce4bab8-7afd-4719-8609-4b9872d62cd6" providerId="ADAL" clId="{75ABCF54-F247-F342-8107-EB3BC01AFF80}" dt="2019-01-18T03:38:46.576" v="230" actId="20577"/>
          <ac:spMkLst>
            <pc:docMk/>
            <pc:sldMk cId="2877959899" sldId="282"/>
            <ac:spMk id="6" creationId="{00000000-0000-0000-0000-000000000000}"/>
          </ac:spMkLst>
        </pc:spChg>
      </pc:sldChg>
      <pc:sldChg chg="del">
        <pc:chgData name="Manasa Nelakuditi" userId="fce4bab8-7afd-4719-8609-4b9872d62cd6" providerId="ADAL" clId="{75ABCF54-F247-F342-8107-EB3BC01AFF80}" dt="2019-01-18T03:37:37.878" v="224" actId="2696"/>
        <pc:sldMkLst>
          <pc:docMk/>
          <pc:sldMk cId="3638625306" sldId="282"/>
        </pc:sldMkLst>
      </pc:sldChg>
      <pc:sldChg chg="del">
        <pc:chgData name="Manasa Nelakuditi" userId="fce4bab8-7afd-4719-8609-4b9872d62cd6" providerId="ADAL" clId="{75ABCF54-F247-F342-8107-EB3BC01AFF80}" dt="2019-01-18T03:37:37.899" v="227" actId="2696"/>
        <pc:sldMkLst>
          <pc:docMk/>
          <pc:sldMk cId="2444229705" sldId="283"/>
        </pc:sldMkLst>
      </pc:sldChg>
      <pc:sldChg chg="add">
        <pc:chgData name="Manasa Nelakuditi" userId="fce4bab8-7afd-4719-8609-4b9872d62cd6" providerId="ADAL" clId="{75ABCF54-F247-F342-8107-EB3BC01AFF80}" dt="2019-01-18T03:37:50.287" v="228" actId="14100"/>
        <pc:sldMkLst>
          <pc:docMk/>
          <pc:sldMk cId="3929906586" sldId="283"/>
        </pc:sldMkLst>
      </pc:sldChg>
      <pc:sldChg chg="add">
        <pc:chgData name="Manasa Nelakuditi" userId="fce4bab8-7afd-4719-8609-4b9872d62cd6" providerId="ADAL" clId="{75ABCF54-F247-F342-8107-EB3BC01AFF80}" dt="2019-01-18T03:37:50.287" v="228" actId="14100"/>
        <pc:sldMkLst>
          <pc:docMk/>
          <pc:sldMk cId="2299334432" sldId="284"/>
        </pc:sldMkLst>
      </pc:sldChg>
      <pc:sldChg chg="modSp del">
        <pc:chgData name="Manasa Nelakuditi" userId="fce4bab8-7afd-4719-8609-4b9872d62cd6" providerId="ADAL" clId="{75ABCF54-F247-F342-8107-EB3BC01AFF80}" dt="2019-01-18T03:37:37.884" v="225" actId="2696"/>
        <pc:sldMkLst>
          <pc:docMk/>
          <pc:sldMk cId="3678248483" sldId="284"/>
        </pc:sldMkLst>
        <pc:picChg chg="mod">
          <ac:chgData name="Manasa Nelakuditi" userId="fce4bab8-7afd-4719-8609-4b9872d62cd6" providerId="ADAL" clId="{75ABCF54-F247-F342-8107-EB3BC01AFF80}" dt="2019-01-18T00:53:59.527" v="112" actId="931"/>
          <ac:picMkLst>
            <pc:docMk/>
            <pc:sldMk cId="3678248483" sldId="284"/>
            <ac:picMk id="3" creationId="{DE0DD720-5A71-46A3-ABD7-01DBBC86DCB3}"/>
          </ac:picMkLst>
        </pc:picChg>
      </pc:sldChg>
      <pc:sldChg chg="del">
        <pc:chgData name="Manasa Nelakuditi" userId="fce4bab8-7afd-4719-8609-4b9872d62cd6" providerId="ADAL" clId="{75ABCF54-F247-F342-8107-EB3BC01AFF80}" dt="2019-01-18T03:35:10.424" v="221" actId="2696"/>
        <pc:sldMkLst>
          <pc:docMk/>
          <pc:sldMk cId="4289049566" sldId="285"/>
        </pc:sldMkLst>
      </pc:sldChg>
      <pc:sldChg chg="modSp">
        <pc:chgData name="Manasa Nelakuditi" userId="fce4bab8-7afd-4719-8609-4b9872d62cd6" providerId="ADAL" clId="{75ABCF54-F247-F342-8107-EB3BC01AFF80}" dt="2019-01-18T04:19:36.147" v="241" actId="931"/>
        <pc:sldMkLst>
          <pc:docMk/>
          <pc:sldMk cId="321925279" sldId="293"/>
        </pc:sldMkLst>
        <pc:cxnChg chg="mod">
          <ac:chgData name="Manasa Nelakuditi" userId="fce4bab8-7afd-4719-8609-4b9872d62cd6" providerId="ADAL" clId="{75ABCF54-F247-F342-8107-EB3BC01AFF80}" dt="2019-01-18T04:19:36.147" v="241" actId="931"/>
          <ac:cxnSpMkLst>
            <pc:docMk/>
            <pc:sldMk cId="321925279" sldId="293"/>
            <ac:cxnSpMk id="8" creationId="{0CA057F7-CE10-430A-A20C-04B85D801FE4}"/>
          </ac:cxnSpMkLst>
        </pc:cxnChg>
      </pc:sldChg>
      <pc:sldChg chg="modSp ord">
        <pc:chgData name="Manasa Nelakuditi" userId="fce4bab8-7afd-4719-8609-4b9872d62cd6" providerId="ADAL" clId="{75ABCF54-F247-F342-8107-EB3BC01AFF80}" dt="2019-01-18T04:19:36.147" v="241" actId="931"/>
        <pc:sldMkLst>
          <pc:docMk/>
          <pc:sldMk cId="908866224" sldId="294"/>
        </pc:sldMkLst>
        <pc:cxnChg chg="mod">
          <ac:chgData name="Manasa Nelakuditi" userId="fce4bab8-7afd-4719-8609-4b9872d62cd6" providerId="ADAL" clId="{75ABCF54-F247-F342-8107-EB3BC01AFF80}" dt="2019-01-18T04:19:36.147" v="241" actId="931"/>
          <ac:cxnSpMkLst>
            <pc:docMk/>
            <pc:sldMk cId="908866224" sldId="294"/>
            <ac:cxnSpMk id="9" creationId="{A5004751-CE0A-450B-B152-93A6E0DAA5D6}"/>
          </ac:cxnSpMkLst>
        </pc:cxnChg>
      </pc:sldChg>
      <pc:sldChg chg="del">
        <pc:chgData name="Manasa Nelakuditi" userId="fce4bab8-7afd-4719-8609-4b9872d62cd6" providerId="ADAL" clId="{75ABCF54-F247-F342-8107-EB3BC01AFF80}" dt="2019-01-18T03:36:52.607" v="223" actId="2696"/>
        <pc:sldMkLst>
          <pc:docMk/>
          <pc:sldMk cId="505428178" sldId="296"/>
        </pc:sldMkLst>
      </pc:sldChg>
      <pc:sldChg chg="modSp">
        <pc:chgData name="Manasa Nelakuditi" userId="fce4bab8-7afd-4719-8609-4b9872d62cd6" providerId="ADAL" clId="{75ABCF54-F247-F342-8107-EB3BC01AFF80}" dt="2019-01-18T04:54:25.106" v="858" actId="14100"/>
        <pc:sldMkLst>
          <pc:docMk/>
          <pc:sldMk cId="3966268778" sldId="297"/>
        </pc:sldMkLst>
        <pc:picChg chg="mod">
          <ac:chgData name="Manasa Nelakuditi" userId="fce4bab8-7afd-4719-8609-4b9872d62cd6" providerId="ADAL" clId="{75ABCF54-F247-F342-8107-EB3BC01AFF80}" dt="2019-01-18T04:54:14.024" v="856" actId="14100"/>
          <ac:picMkLst>
            <pc:docMk/>
            <pc:sldMk cId="3966268778" sldId="297"/>
            <ac:picMk id="8" creationId="{07E76B3B-09FB-4A77-AD2D-546EC5511AA0}"/>
          </ac:picMkLst>
        </pc:picChg>
        <pc:picChg chg="mod">
          <ac:chgData name="Manasa Nelakuditi" userId="fce4bab8-7afd-4719-8609-4b9872d62cd6" providerId="ADAL" clId="{75ABCF54-F247-F342-8107-EB3BC01AFF80}" dt="2019-01-18T04:54:25.106" v="858" actId="14100"/>
          <ac:picMkLst>
            <pc:docMk/>
            <pc:sldMk cId="3966268778" sldId="297"/>
            <ac:picMk id="10" creationId="{CFB7A778-D91E-4DE0-A7CB-0FA19195630E}"/>
          </ac:picMkLst>
        </pc:picChg>
      </pc:sldChg>
      <pc:sldChg chg="modSp">
        <pc:chgData name="Manasa Nelakuditi" userId="fce4bab8-7afd-4719-8609-4b9872d62cd6" providerId="ADAL" clId="{75ABCF54-F247-F342-8107-EB3BC01AFF80}" dt="2019-01-18T05:04:51.048" v="889" actId="14100"/>
        <pc:sldMkLst>
          <pc:docMk/>
          <pc:sldMk cId="1925517528" sldId="298"/>
        </pc:sldMkLst>
        <pc:picChg chg="mod">
          <ac:chgData name="Manasa Nelakuditi" userId="fce4bab8-7afd-4719-8609-4b9872d62cd6" providerId="ADAL" clId="{75ABCF54-F247-F342-8107-EB3BC01AFF80}" dt="2019-01-18T05:04:17.627" v="888" actId="14100"/>
          <ac:picMkLst>
            <pc:docMk/>
            <pc:sldMk cId="1925517528" sldId="298"/>
            <ac:picMk id="8" creationId="{BD7AFB53-BF1F-4F3A-81B7-9A81D2FDB215}"/>
          </ac:picMkLst>
        </pc:picChg>
        <pc:picChg chg="mod">
          <ac:chgData name="Manasa Nelakuditi" userId="fce4bab8-7afd-4719-8609-4b9872d62cd6" providerId="ADAL" clId="{75ABCF54-F247-F342-8107-EB3BC01AFF80}" dt="2019-01-18T05:04:51.048" v="889" actId="14100"/>
          <ac:picMkLst>
            <pc:docMk/>
            <pc:sldMk cId="1925517528" sldId="298"/>
            <ac:picMk id="10" creationId="{47E59346-EE9D-4242-B23F-57AF0C7457AE}"/>
          </ac:picMkLst>
        </pc:picChg>
      </pc:sldChg>
      <pc:sldChg chg="modSp">
        <pc:chgData name="Manasa Nelakuditi" userId="fce4bab8-7afd-4719-8609-4b9872d62cd6" providerId="ADAL" clId="{75ABCF54-F247-F342-8107-EB3BC01AFF80}" dt="2019-01-18T04:56:33.679" v="879" actId="14100"/>
        <pc:sldMkLst>
          <pc:docMk/>
          <pc:sldMk cId="37099902" sldId="299"/>
        </pc:sldMkLst>
        <pc:spChg chg="mod">
          <ac:chgData name="Manasa Nelakuditi" userId="fce4bab8-7afd-4719-8609-4b9872d62cd6" providerId="ADAL" clId="{75ABCF54-F247-F342-8107-EB3BC01AFF80}" dt="2019-01-18T00:33:49.827" v="48" actId="1076"/>
          <ac:spMkLst>
            <pc:docMk/>
            <pc:sldMk cId="37099902" sldId="299"/>
            <ac:spMk id="2" creationId="{CB06EECF-0437-A94B-AFFF-E0C7BFE900C0}"/>
          </ac:spMkLst>
        </pc:spChg>
        <pc:picChg chg="mod">
          <ac:chgData name="Manasa Nelakuditi" userId="fce4bab8-7afd-4719-8609-4b9872d62cd6" providerId="ADAL" clId="{75ABCF54-F247-F342-8107-EB3BC01AFF80}" dt="2019-01-18T04:52:27.264" v="849" actId="14100"/>
          <ac:picMkLst>
            <pc:docMk/>
            <pc:sldMk cId="37099902" sldId="299"/>
            <ac:picMk id="3" creationId="{CAE13B30-5223-7D41-AB10-9948707ADCD1}"/>
          </ac:picMkLst>
        </pc:picChg>
        <pc:picChg chg="mod">
          <ac:chgData name="Manasa Nelakuditi" userId="fce4bab8-7afd-4719-8609-4b9872d62cd6" providerId="ADAL" clId="{75ABCF54-F247-F342-8107-EB3BC01AFF80}" dt="2019-01-18T04:52:46.656" v="852" actId="14100"/>
          <ac:picMkLst>
            <pc:docMk/>
            <pc:sldMk cId="37099902" sldId="299"/>
            <ac:picMk id="4" creationId="{EDBE9997-D446-B147-8D52-AE749D2F2450}"/>
          </ac:picMkLst>
        </pc:picChg>
        <pc:picChg chg="mod">
          <ac:chgData name="Manasa Nelakuditi" userId="fce4bab8-7afd-4719-8609-4b9872d62cd6" providerId="ADAL" clId="{75ABCF54-F247-F342-8107-EB3BC01AFF80}" dt="2019-01-18T04:56:16.225" v="874" actId="14100"/>
          <ac:picMkLst>
            <pc:docMk/>
            <pc:sldMk cId="37099902" sldId="299"/>
            <ac:picMk id="10" creationId="{72C533EF-8A3B-40D7-A323-E91FC518E222}"/>
          </ac:picMkLst>
        </pc:picChg>
        <pc:picChg chg="mod">
          <ac:chgData name="Manasa Nelakuditi" userId="fce4bab8-7afd-4719-8609-4b9872d62cd6" providerId="ADAL" clId="{75ABCF54-F247-F342-8107-EB3BC01AFF80}" dt="2019-01-18T04:56:33.679" v="879" actId="14100"/>
          <ac:picMkLst>
            <pc:docMk/>
            <pc:sldMk cId="37099902" sldId="299"/>
            <ac:picMk id="12" creationId="{9A881CA7-7AE9-451A-8DA7-C3B7DBB27EEC}"/>
          </ac:picMkLst>
        </pc:picChg>
      </pc:sldChg>
      <pc:sldChg chg="modSp">
        <pc:chgData name="Manasa Nelakuditi" userId="fce4bab8-7afd-4719-8609-4b9872d62cd6" providerId="ADAL" clId="{75ABCF54-F247-F342-8107-EB3BC01AFF80}" dt="2019-01-18T05:05:26.898" v="896" actId="14100"/>
        <pc:sldMkLst>
          <pc:docMk/>
          <pc:sldMk cId="2555417044" sldId="300"/>
        </pc:sldMkLst>
        <pc:picChg chg="mod">
          <ac:chgData name="Manasa Nelakuditi" userId="fce4bab8-7afd-4719-8609-4b9872d62cd6" providerId="ADAL" clId="{75ABCF54-F247-F342-8107-EB3BC01AFF80}" dt="2019-01-18T04:57:15.239" v="880" actId="14100"/>
          <ac:picMkLst>
            <pc:docMk/>
            <pc:sldMk cId="2555417044" sldId="300"/>
            <ac:picMk id="3" creationId="{72EA06ED-5FCE-0747-8C0F-603CEF8C8BE5}"/>
          </ac:picMkLst>
        </pc:picChg>
        <pc:picChg chg="mod">
          <ac:chgData name="Manasa Nelakuditi" userId="fce4bab8-7afd-4719-8609-4b9872d62cd6" providerId="ADAL" clId="{75ABCF54-F247-F342-8107-EB3BC01AFF80}" dt="2019-01-18T04:50:24.919" v="835" actId="14100"/>
          <ac:picMkLst>
            <pc:docMk/>
            <pc:sldMk cId="2555417044" sldId="300"/>
            <ac:picMk id="4" creationId="{18CF9C20-E54F-2246-A83A-6DFECF915ACA}"/>
          </ac:picMkLst>
        </pc:picChg>
        <pc:picChg chg="mod">
          <ac:chgData name="Manasa Nelakuditi" userId="fce4bab8-7afd-4719-8609-4b9872d62cd6" providerId="ADAL" clId="{75ABCF54-F247-F342-8107-EB3BC01AFF80}" dt="2019-01-18T05:05:23.483" v="895" actId="14100"/>
          <ac:picMkLst>
            <pc:docMk/>
            <pc:sldMk cId="2555417044" sldId="300"/>
            <ac:picMk id="8" creationId="{4DF8D841-AD05-47EF-B119-7EBDB81BD876}"/>
          </ac:picMkLst>
        </pc:picChg>
        <pc:picChg chg="mod">
          <ac:chgData name="Manasa Nelakuditi" userId="fce4bab8-7afd-4719-8609-4b9872d62cd6" providerId="ADAL" clId="{75ABCF54-F247-F342-8107-EB3BC01AFF80}" dt="2019-01-18T05:05:26.898" v="896" actId="14100"/>
          <ac:picMkLst>
            <pc:docMk/>
            <pc:sldMk cId="2555417044" sldId="300"/>
            <ac:picMk id="10" creationId="{6AEE74EF-A2E2-4E38-B6F5-CFDDC4651A2D}"/>
          </ac:picMkLst>
        </pc:picChg>
      </pc:sldChg>
      <pc:sldChg chg="modSp">
        <pc:chgData name="Manasa Nelakuditi" userId="fce4bab8-7afd-4719-8609-4b9872d62cd6" providerId="ADAL" clId="{75ABCF54-F247-F342-8107-EB3BC01AFF80}" dt="2019-01-18T14:16:11.497" v="1060" actId="14100"/>
        <pc:sldMkLst>
          <pc:docMk/>
          <pc:sldMk cId="387933717" sldId="302"/>
        </pc:sldMkLst>
        <pc:picChg chg="mod">
          <ac:chgData name="Manasa Nelakuditi" userId="fce4bab8-7afd-4719-8609-4b9872d62cd6" providerId="ADAL" clId="{75ABCF54-F247-F342-8107-EB3BC01AFF80}" dt="2019-01-18T14:16:11.497" v="1060" actId="14100"/>
          <ac:picMkLst>
            <pc:docMk/>
            <pc:sldMk cId="387933717" sldId="302"/>
            <ac:picMk id="3" creationId="{7FEF4A7B-6DC0-496F-93AB-1C8984D9B1E0}"/>
          </ac:picMkLst>
        </pc:picChg>
      </pc:sldChg>
      <pc:sldChg chg="addSp delSp modSp add">
        <pc:chgData name="Manasa Nelakuditi" userId="fce4bab8-7afd-4719-8609-4b9872d62cd6" providerId="ADAL" clId="{75ABCF54-F247-F342-8107-EB3BC01AFF80}" dt="2019-01-18T04:57:38.596" v="882" actId="14100"/>
        <pc:sldMkLst>
          <pc:docMk/>
          <pc:sldMk cId="1471949767" sldId="314"/>
        </pc:sldMkLst>
        <pc:spChg chg="add del mod">
          <ac:chgData name="Manasa Nelakuditi" userId="fce4bab8-7afd-4719-8609-4b9872d62cd6" providerId="ADAL" clId="{75ABCF54-F247-F342-8107-EB3BC01AFF80}" dt="2019-01-18T00:34:00.667" v="50" actId="478"/>
          <ac:spMkLst>
            <pc:docMk/>
            <pc:sldMk cId="1471949767" sldId="314"/>
            <ac:spMk id="5" creationId="{C2369B67-833C-B947-BB8B-B40A996733F7}"/>
          </ac:spMkLst>
        </pc:spChg>
        <pc:spChg chg="add mod">
          <ac:chgData name="Manasa Nelakuditi" userId="fce4bab8-7afd-4719-8609-4b9872d62cd6" providerId="ADAL" clId="{75ABCF54-F247-F342-8107-EB3BC01AFF80}" dt="2019-01-18T04:24:59.404" v="285" actId="14100"/>
          <ac:spMkLst>
            <pc:docMk/>
            <pc:sldMk cId="1471949767" sldId="314"/>
            <ac:spMk id="6" creationId="{E56C8D27-ADC4-364A-8383-394F76080AD4}"/>
          </ac:spMkLst>
        </pc:spChg>
        <pc:spChg chg="add del mod">
          <ac:chgData name="Manasa Nelakuditi" userId="fce4bab8-7afd-4719-8609-4b9872d62cd6" providerId="ADAL" clId="{75ABCF54-F247-F342-8107-EB3BC01AFF80}" dt="2019-01-18T00:35:01.278" v="65" actId="478"/>
          <ac:spMkLst>
            <pc:docMk/>
            <pc:sldMk cId="1471949767" sldId="314"/>
            <ac:spMk id="7" creationId="{0170ADFD-AAE5-834D-894C-50823ED8B24C}"/>
          </ac:spMkLst>
        </pc:spChg>
        <pc:spChg chg="add mod">
          <ac:chgData name="Manasa Nelakuditi" userId="fce4bab8-7afd-4719-8609-4b9872d62cd6" providerId="ADAL" clId="{75ABCF54-F247-F342-8107-EB3BC01AFF80}" dt="2019-01-18T04:55:38.789" v="867" actId="14100"/>
          <ac:spMkLst>
            <pc:docMk/>
            <pc:sldMk cId="1471949767" sldId="314"/>
            <ac:spMk id="8" creationId="{10047727-DE97-6644-9D51-C493FA247FE2}"/>
          </ac:spMkLst>
        </pc:spChg>
        <pc:spChg chg="add del mod">
          <ac:chgData name="Manasa Nelakuditi" userId="fce4bab8-7afd-4719-8609-4b9872d62cd6" providerId="ADAL" clId="{75ABCF54-F247-F342-8107-EB3BC01AFF80}" dt="2019-01-18T04:24:29.372" v="263" actId="478"/>
          <ac:spMkLst>
            <pc:docMk/>
            <pc:sldMk cId="1471949767" sldId="314"/>
            <ac:spMk id="11" creationId="{D319D75B-CA8B-0148-93F3-0390428F76E1}"/>
          </ac:spMkLst>
        </pc:spChg>
        <pc:graphicFrameChg chg="add del">
          <ac:chgData name="Manasa Nelakuditi" userId="fce4bab8-7afd-4719-8609-4b9872d62cd6" providerId="ADAL" clId="{75ABCF54-F247-F342-8107-EB3BC01AFF80}" dt="2019-01-18T00:24:05.888" v="2" actId="14100"/>
          <ac:graphicFrameMkLst>
            <pc:docMk/>
            <pc:sldMk cId="1471949767" sldId="314"/>
            <ac:graphicFrameMk id="2" creationId="{527FBA6C-D1D8-7F45-A7BA-21BC8D12DDFD}"/>
          </ac:graphicFrameMkLst>
        </pc:graphicFrameChg>
        <pc:picChg chg="add mod">
          <ac:chgData name="Manasa Nelakuditi" userId="fce4bab8-7afd-4719-8609-4b9872d62cd6" providerId="ADAL" clId="{75ABCF54-F247-F342-8107-EB3BC01AFF80}" dt="2019-01-18T04:57:38.596" v="882" actId="14100"/>
          <ac:picMkLst>
            <pc:docMk/>
            <pc:sldMk cId="1471949767" sldId="314"/>
            <ac:picMk id="3" creationId="{F72454E7-4CD3-764D-8C4A-38A8EA7AE2EB}"/>
          </ac:picMkLst>
        </pc:picChg>
        <pc:picChg chg="add del mod">
          <ac:chgData name="Manasa Nelakuditi" userId="fce4bab8-7afd-4719-8609-4b9872d62cd6" providerId="ADAL" clId="{75ABCF54-F247-F342-8107-EB3BC01AFF80}" dt="2019-01-18T00:39:38.752" v="82" actId="478"/>
          <ac:picMkLst>
            <pc:docMk/>
            <pc:sldMk cId="1471949767" sldId="314"/>
            <ac:picMk id="4" creationId="{C5694E3D-12C8-E84A-B8AE-48B1464325C4}"/>
          </ac:picMkLst>
        </pc:picChg>
        <pc:picChg chg="add del mod">
          <ac:chgData name="Manasa Nelakuditi" userId="fce4bab8-7afd-4719-8609-4b9872d62cd6" providerId="ADAL" clId="{75ABCF54-F247-F342-8107-EB3BC01AFF80}" dt="2019-01-18T04:23:33.641" v="258" actId="14100"/>
          <ac:picMkLst>
            <pc:docMk/>
            <pc:sldMk cId="1471949767" sldId="314"/>
            <ac:picMk id="7" creationId="{78980369-4EBD-744B-AFD4-2A14F8A51605}"/>
          </ac:picMkLst>
        </pc:picChg>
        <pc:picChg chg="add mod">
          <ac:chgData name="Manasa Nelakuditi" userId="fce4bab8-7afd-4719-8609-4b9872d62cd6" providerId="ADAL" clId="{75ABCF54-F247-F342-8107-EB3BC01AFF80}" dt="2019-01-18T04:26:10.748" v="297" actId="14100"/>
          <ac:picMkLst>
            <pc:docMk/>
            <pc:sldMk cId="1471949767" sldId="314"/>
            <ac:picMk id="9" creationId="{6FE1D34B-47BC-4B4A-AADB-81102CF15CC7}"/>
          </ac:picMkLst>
        </pc:picChg>
        <pc:picChg chg="add del mod">
          <ac:chgData name="Manasa Nelakuditi" userId="fce4bab8-7afd-4719-8609-4b9872d62cd6" providerId="ADAL" clId="{75ABCF54-F247-F342-8107-EB3BC01AFF80}" dt="2019-01-18T00:54:34.955" v="131" actId="478"/>
          <ac:picMkLst>
            <pc:docMk/>
            <pc:sldMk cId="1471949767" sldId="314"/>
            <ac:picMk id="10" creationId="{E0232144-0832-C943-B305-84099EEC2BF5}"/>
          </ac:picMkLst>
        </pc:picChg>
        <pc:picChg chg="add del mod modCrop">
          <ac:chgData name="Manasa Nelakuditi" userId="fce4bab8-7afd-4719-8609-4b9872d62cd6" providerId="ADAL" clId="{75ABCF54-F247-F342-8107-EB3BC01AFF80}" dt="2019-01-18T04:20:26.535" v="255" actId="478"/>
          <ac:picMkLst>
            <pc:docMk/>
            <pc:sldMk cId="1471949767" sldId="314"/>
            <ac:picMk id="13" creationId="{FB97D634-0C00-FC4B-96E3-B8A342FB14B7}"/>
          </ac:picMkLst>
        </pc:picChg>
      </pc:sldChg>
      <pc:sldChg chg="modSp">
        <pc:chgData name="Manasa Nelakuditi" userId="fce4bab8-7afd-4719-8609-4b9872d62cd6" providerId="ADAL" clId="{75ABCF54-F247-F342-8107-EB3BC01AFF80}" dt="2019-01-18T15:08:41.219" v="1119" actId="14100"/>
        <pc:sldMkLst>
          <pc:docMk/>
          <pc:sldMk cId="2885640419" sldId="316"/>
        </pc:sldMkLst>
        <pc:spChg chg="mod">
          <ac:chgData name="Manasa Nelakuditi" userId="fce4bab8-7afd-4719-8609-4b9872d62cd6" providerId="ADAL" clId="{75ABCF54-F247-F342-8107-EB3BC01AFF80}" dt="2019-01-18T15:08:41.219" v="1119" actId="14100"/>
          <ac:spMkLst>
            <pc:docMk/>
            <pc:sldMk cId="2885640419" sldId="316"/>
            <ac:spMk id="11" creationId="{09C62E44-3D71-4E42-B5AB-44FC5DBB04E2}"/>
          </ac:spMkLst>
        </pc:spChg>
      </pc:sldChg>
      <pc:sldChg chg="modSp">
        <pc:chgData name="Manasa Nelakuditi" userId="fce4bab8-7afd-4719-8609-4b9872d62cd6" providerId="ADAL" clId="{75ABCF54-F247-F342-8107-EB3BC01AFF80}" dt="2019-01-18T03:34:55.978" v="220" actId="20577"/>
        <pc:sldMkLst>
          <pc:docMk/>
          <pc:sldMk cId="2391256124" sldId="321"/>
        </pc:sldMkLst>
        <pc:graphicFrameChg chg="mod">
          <ac:chgData name="Manasa Nelakuditi" userId="fce4bab8-7afd-4719-8609-4b9872d62cd6" providerId="ADAL" clId="{75ABCF54-F247-F342-8107-EB3BC01AFF80}" dt="2019-01-18T03:34:55.978" v="220" actId="20577"/>
          <ac:graphicFrameMkLst>
            <pc:docMk/>
            <pc:sldMk cId="2391256124" sldId="321"/>
            <ac:graphicFrameMk id="2" creationId="{9D389251-FB16-49BA-B1F4-E3D4E6E3DAC7}"/>
          </ac:graphicFrameMkLst>
        </pc:graphicFrameChg>
      </pc:sldChg>
      <pc:sldChg chg="addSp">
        <pc:chgData name="Manasa Nelakuditi" userId="fce4bab8-7afd-4719-8609-4b9872d62cd6" providerId="ADAL" clId="{75ABCF54-F247-F342-8107-EB3BC01AFF80}" dt="2019-01-18T04:19:36.147" v="241" actId="931"/>
        <pc:sldMkLst>
          <pc:docMk/>
          <pc:sldMk cId="931354153" sldId="327"/>
        </pc:sldMkLst>
        <pc:cxnChg chg="add">
          <ac:chgData name="Manasa Nelakuditi" userId="fce4bab8-7afd-4719-8609-4b9872d62cd6" providerId="ADAL" clId="{75ABCF54-F247-F342-8107-EB3BC01AFF80}" dt="2019-01-18T04:19:36.147" v="241" actId="931"/>
          <ac:cxnSpMkLst>
            <pc:docMk/>
            <pc:sldMk cId="931354153" sldId="327"/>
            <ac:cxnSpMk id="8" creationId="{6B10513C-1591-4A65-A73F-2BF80804773F}"/>
          </ac:cxnSpMkLst>
        </pc:cxnChg>
      </pc:sldChg>
      <pc:sldChg chg="addSp modSp">
        <pc:chgData name="Manasa Nelakuditi" userId="fce4bab8-7afd-4719-8609-4b9872d62cd6" providerId="ADAL" clId="{75ABCF54-F247-F342-8107-EB3BC01AFF80}" dt="2019-01-18T04:19:36.147" v="241" actId="931"/>
        <pc:sldMkLst>
          <pc:docMk/>
          <pc:sldMk cId="4249325764" sldId="328"/>
        </pc:sldMkLst>
        <pc:spChg chg="mod">
          <ac:chgData name="Manasa Nelakuditi" userId="fce4bab8-7afd-4719-8609-4b9872d62cd6" providerId="ADAL" clId="{75ABCF54-F247-F342-8107-EB3BC01AFF80}" dt="2019-01-18T04:19:36.147" v="241" actId="931"/>
          <ac:spMkLst>
            <pc:docMk/>
            <pc:sldMk cId="4249325764" sldId="328"/>
            <ac:spMk id="10" creationId="{D14CCBAD-7D0B-4B7D-BBBF-BB973FC70BB4}"/>
          </ac:spMkLst>
        </pc:spChg>
        <pc:cxnChg chg="add mod">
          <ac:chgData name="Manasa Nelakuditi" userId="fce4bab8-7afd-4719-8609-4b9872d62cd6" providerId="ADAL" clId="{75ABCF54-F247-F342-8107-EB3BC01AFF80}" dt="2019-01-18T04:19:36.147" v="241" actId="931"/>
          <ac:cxnSpMkLst>
            <pc:docMk/>
            <pc:sldMk cId="4249325764" sldId="328"/>
            <ac:cxnSpMk id="12" creationId="{1DB7C41A-733A-4B0C-912A-503EB90346E2}"/>
          </ac:cxnSpMkLst>
        </pc:cxnChg>
      </pc:sldChg>
      <pc:sldChg chg="modSp">
        <pc:chgData name="Manasa Nelakuditi" userId="fce4bab8-7afd-4719-8609-4b9872d62cd6" providerId="ADAL" clId="{75ABCF54-F247-F342-8107-EB3BC01AFF80}" dt="2019-01-18T04:19:36.147" v="241" actId="931"/>
        <pc:sldMkLst>
          <pc:docMk/>
          <pc:sldMk cId="3483697033" sldId="329"/>
        </pc:sldMkLst>
        <pc:picChg chg="mod">
          <ac:chgData name="Manasa Nelakuditi" userId="fce4bab8-7afd-4719-8609-4b9872d62cd6" providerId="ADAL" clId="{75ABCF54-F247-F342-8107-EB3BC01AFF80}" dt="2019-01-18T04:19:36.147" v="241" actId="931"/>
          <ac:picMkLst>
            <pc:docMk/>
            <pc:sldMk cId="3483697033" sldId="329"/>
            <ac:picMk id="7" creationId="{6BF2982B-C418-4C18-B610-6FE984C63291}"/>
          </ac:picMkLst>
        </pc:picChg>
      </pc:sldChg>
      <pc:sldChg chg="modSp">
        <pc:chgData name="Manasa Nelakuditi" userId="fce4bab8-7afd-4719-8609-4b9872d62cd6" providerId="ADAL" clId="{75ABCF54-F247-F342-8107-EB3BC01AFF80}" dt="2019-01-18T04:19:36.147" v="241" actId="931"/>
        <pc:sldMkLst>
          <pc:docMk/>
          <pc:sldMk cId="1360014453" sldId="330"/>
        </pc:sldMkLst>
        <pc:picChg chg="mod">
          <ac:chgData name="Manasa Nelakuditi" userId="fce4bab8-7afd-4719-8609-4b9872d62cd6" providerId="ADAL" clId="{75ABCF54-F247-F342-8107-EB3BC01AFF80}" dt="2019-01-18T04:19:36.147" v="241" actId="931"/>
          <ac:picMkLst>
            <pc:docMk/>
            <pc:sldMk cId="1360014453" sldId="330"/>
            <ac:picMk id="7" creationId="{1C72C15D-289F-4587-9606-B972D994332B}"/>
          </ac:picMkLst>
        </pc:picChg>
      </pc:sldChg>
      <pc:sldChg chg="addSp delSp modSp">
        <pc:chgData name="Manasa Nelakuditi" userId="fce4bab8-7afd-4719-8609-4b9872d62cd6" providerId="ADAL" clId="{75ABCF54-F247-F342-8107-EB3BC01AFF80}" dt="2019-01-18T06:27:20.614" v="1054" actId="122"/>
        <pc:sldMkLst>
          <pc:docMk/>
          <pc:sldMk cId="744184405" sldId="332"/>
        </pc:sldMkLst>
        <pc:graphicFrameChg chg="add del mod">
          <ac:chgData name="Manasa Nelakuditi" userId="fce4bab8-7afd-4719-8609-4b9872d62cd6" providerId="ADAL" clId="{75ABCF54-F247-F342-8107-EB3BC01AFF80}" dt="2019-01-18T04:29:12.269" v="301" actId="478"/>
          <ac:graphicFrameMkLst>
            <pc:docMk/>
            <pc:sldMk cId="744184405" sldId="332"/>
            <ac:graphicFrameMk id="2" creationId="{1A8302EB-1278-7B46-B12F-A79708A4059F}"/>
          </ac:graphicFrameMkLst>
        </pc:graphicFrameChg>
        <pc:graphicFrameChg chg="mod modGraphic">
          <ac:chgData name="Manasa Nelakuditi" userId="fce4bab8-7afd-4719-8609-4b9872d62cd6" providerId="ADAL" clId="{75ABCF54-F247-F342-8107-EB3BC01AFF80}" dt="2019-01-18T06:27:20.614" v="1054" actId="122"/>
          <ac:graphicFrameMkLst>
            <pc:docMk/>
            <pc:sldMk cId="744184405" sldId="332"/>
            <ac:graphicFrameMk id="4" creationId="{0A68FEF1-7A8A-4BB1-91E7-E67F7FACDF8A}"/>
          </ac:graphicFrameMkLst>
        </pc:graphicFrameChg>
        <pc:graphicFrameChg chg="add del mod modGraphic">
          <ac:chgData name="Manasa Nelakuditi" userId="fce4bab8-7afd-4719-8609-4b9872d62cd6" providerId="ADAL" clId="{75ABCF54-F247-F342-8107-EB3BC01AFF80}" dt="2019-01-18T04:31:28.855" v="316" actId="478"/>
          <ac:graphicFrameMkLst>
            <pc:docMk/>
            <pc:sldMk cId="744184405" sldId="332"/>
            <ac:graphicFrameMk id="5" creationId="{0EFA1D17-6930-564D-817C-839D7AC57088}"/>
          </ac:graphicFrameMkLst>
        </pc:graphicFrameChg>
        <pc:graphicFrameChg chg="add del mod">
          <ac:chgData name="Manasa Nelakuditi" userId="fce4bab8-7afd-4719-8609-4b9872d62cd6" providerId="ADAL" clId="{75ABCF54-F247-F342-8107-EB3BC01AFF80}" dt="2019-01-18T04:32:32.294" v="323" actId="478"/>
          <ac:graphicFrameMkLst>
            <pc:docMk/>
            <pc:sldMk cId="744184405" sldId="332"/>
            <ac:graphicFrameMk id="6" creationId="{03AF9103-6C90-0745-B5C0-B94377B32F8E}"/>
          </ac:graphicFrameMkLst>
        </pc:graphicFrameChg>
      </pc:sldChg>
      <pc:sldChg chg="addSp delSp modSp add del">
        <pc:chgData name="Manasa Nelakuditi" userId="fce4bab8-7afd-4719-8609-4b9872d62cd6" providerId="ADAL" clId="{75ABCF54-F247-F342-8107-EB3BC01AFF80}" dt="2019-01-18T05:05:34.991" v="897" actId="2696"/>
        <pc:sldMkLst>
          <pc:docMk/>
          <pc:sldMk cId="1571596798" sldId="333"/>
        </pc:sldMkLst>
        <pc:spChg chg="add del mod">
          <ac:chgData name="Manasa Nelakuditi" userId="fce4bab8-7afd-4719-8609-4b9872d62cd6" providerId="ADAL" clId="{75ABCF54-F247-F342-8107-EB3BC01AFF80}" dt="2019-01-18T04:13:39.150" v="240" actId="2696"/>
          <ac:spMkLst>
            <pc:docMk/>
            <pc:sldMk cId="1571596798" sldId="333"/>
            <ac:spMk id="3" creationId="{36E78443-3F99-B849-88EC-3E7FD8383856}"/>
          </ac:spMkLst>
        </pc:spChg>
        <pc:spChg chg="add del mod">
          <ac:chgData name="Manasa Nelakuditi" userId="fce4bab8-7afd-4719-8609-4b9872d62cd6" providerId="ADAL" clId="{75ABCF54-F247-F342-8107-EB3BC01AFF80}" dt="2019-01-18T04:35:56.090" v="327" actId="2696"/>
          <ac:spMkLst>
            <pc:docMk/>
            <pc:sldMk cId="1571596798" sldId="333"/>
            <ac:spMk id="8" creationId="{C782F587-9626-C64A-82A5-D381CBF6BABB}"/>
          </ac:spMkLst>
        </pc:spChg>
        <pc:picChg chg="add del mod">
          <ac:chgData name="Manasa Nelakuditi" userId="fce4bab8-7afd-4719-8609-4b9872d62cd6" providerId="ADAL" clId="{75ABCF54-F247-F342-8107-EB3BC01AFF80}" dt="2019-01-18T04:24:02.020" v="259" actId="2696"/>
          <ac:picMkLst>
            <pc:docMk/>
            <pc:sldMk cId="1571596798" sldId="333"/>
            <ac:picMk id="5" creationId="{8D85DEFA-E854-3449-94E2-601D081D79B4}"/>
          </ac:picMkLst>
        </pc:picChg>
        <pc:picChg chg="add del mod">
          <ac:chgData name="Manasa Nelakuditi" userId="fce4bab8-7afd-4719-8609-4b9872d62cd6" providerId="ADAL" clId="{75ABCF54-F247-F342-8107-EB3BC01AFF80}" dt="2019-01-18T04:20:20.367" v="253" actId="2696"/>
          <ac:picMkLst>
            <pc:docMk/>
            <pc:sldMk cId="1571596798" sldId="333"/>
            <ac:picMk id="7" creationId="{B7187CB7-F181-2848-A315-B69421B7EB59}"/>
          </ac:picMkLst>
        </pc:picChg>
      </pc:sldChg>
      <pc:sldChg chg="del">
        <pc:chgData name="Manasa Nelakuditi" userId="fce4bab8-7afd-4719-8609-4b9872d62cd6" providerId="ADAL" clId="{75ABCF54-F247-F342-8107-EB3BC01AFF80}" dt="2019-01-18T15:01:24.287" v="1062" actId="2696"/>
        <pc:sldMkLst>
          <pc:docMk/>
          <pc:sldMk cId="2715870377" sldId="334"/>
        </pc:sldMkLst>
      </pc:sldChg>
      <pc:sldChg chg="addSp modSp add mod setBg">
        <pc:chgData name="Manasa Nelakuditi" userId="fce4bab8-7afd-4719-8609-4b9872d62cd6" providerId="ADAL" clId="{75ABCF54-F247-F342-8107-EB3BC01AFF80}" dt="2019-01-18T15:11:45.520" v="1135" actId="1076"/>
        <pc:sldMkLst>
          <pc:docMk/>
          <pc:sldMk cId="2591712879" sldId="335"/>
        </pc:sldMkLst>
        <pc:spChg chg="add mod">
          <ac:chgData name="Manasa Nelakuditi" userId="fce4bab8-7afd-4719-8609-4b9872d62cd6" providerId="ADAL" clId="{75ABCF54-F247-F342-8107-EB3BC01AFF80}" dt="2019-01-18T15:08:21.871" v="1117" actId="20577"/>
          <ac:spMkLst>
            <pc:docMk/>
            <pc:sldMk cId="2591712879" sldId="335"/>
            <ac:spMk id="4" creationId="{284CCB65-2714-2E4B-9956-0524631B23D7}"/>
          </ac:spMkLst>
        </pc:spChg>
        <pc:spChg chg="add mod">
          <ac:chgData name="Manasa Nelakuditi" userId="fce4bab8-7afd-4719-8609-4b9872d62cd6" providerId="ADAL" clId="{75ABCF54-F247-F342-8107-EB3BC01AFF80}" dt="2019-01-18T15:08:28.514" v="1118" actId="14100"/>
          <ac:spMkLst>
            <pc:docMk/>
            <pc:sldMk cId="2591712879" sldId="335"/>
            <ac:spMk id="5" creationId="{66ABD8F0-A70B-734B-8A41-C9A1EFC76C95}"/>
          </ac:spMkLst>
        </pc:spChg>
        <pc:spChg chg="add mod">
          <ac:chgData name="Manasa Nelakuditi" userId="fce4bab8-7afd-4719-8609-4b9872d62cd6" providerId="ADAL" clId="{75ABCF54-F247-F342-8107-EB3BC01AFF80}" dt="2019-01-18T15:11:45.520" v="1135" actId="1076"/>
          <ac:spMkLst>
            <pc:docMk/>
            <pc:sldMk cId="2591712879" sldId="335"/>
            <ac:spMk id="6" creationId="{52386838-3699-014D-A74E-8B62A73414CD}"/>
          </ac:spMkLst>
        </pc:spChg>
        <pc:spChg chg="add mod">
          <ac:chgData name="Manasa Nelakuditi" userId="fce4bab8-7afd-4719-8609-4b9872d62cd6" providerId="ADAL" clId="{75ABCF54-F247-F342-8107-EB3BC01AFF80}" dt="2019-01-18T15:11:35.337" v="1133" actId="1076"/>
          <ac:spMkLst>
            <pc:docMk/>
            <pc:sldMk cId="2591712879" sldId="335"/>
            <ac:spMk id="7" creationId="{7E9FBD8A-5388-794C-9C99-6C703CE1CAAC}"/>
          </ac:spMkLst>
        </pc:spChg>
        <pc:picChg chg="add mod modCrop">
          <ac:chgData name="Manasa Nelakuditi" userId="fce4bab8-7afd-4719-8609-4b9872d62cd6" providerId="ADAL" clId="{75ABCF54-F247-F342-8107-EB3BC01AFF80}" dt="2019-01-18T15:11:27.982" v="1132" actId="14100"/>
          <ac:picMkLst>
            <pc:docMk/>
            <pc:sldMk cId="2591712879" sldId="335"/>
            <ac:picMk id="3" creationId="{DADE8476-4F52-354B-9619-E478FF422774}"/>
          </ac:picMkLst>
        </pc:picChg>
      </pc:sldChg>
    </pc:docChg>
  </pc:docChgLst>
  <pc:docChgLst>
    <pc:chgData name="Thomas Kokkaparampil, Gregy" userId="S::gthomask@marshall.usc.edu::65d01a4a-4d0c-475c-943c-d3ac1177e4c6" providerId="AD" clId="Web-{87412B27-988E-94E9-2AB4-87E72714F126}"/>
    <pc:docChg chg="modSld">
      <pc:chgData name="Thomas Kokkaparampil, Gregy" userId="S::gthomask@marshall.usc.edu::65d01a4a-4d0c-475c-943c-d3ac1177e4c6" providerId="AD" clId="Web-{87412B27-988E-94E9-2AB4-87E72714F126}" dt="2019-01-18T05:01:21.352" v="84" actId="1076"/>
      <pc:docMkLst>
        <pc:docMk/>
      </pc:docMkLst>
      <pc:sldChg chg="modNotes">
        <pc:chgData name="Thomas Kokkaparampil, Gregy" userId="S::gthomask@marshall.usc.edu::65d01a4a-4d0c-475c-943c-d3ac1177e4c6" providerId="AD" clId="Web-{87412B27-988E-94E9-2AB4-87E72714F126}" dt="2019-01-18T04:30:51.561" v="23" actId="1076"/>
        <pc:sldMkLst>
          <pc:docMk/>
          <pc:sldMk cId="1697874052" sldId="259"/>
        </pc:sldMkLst>
      </pc:sldChg>
      <pc:sldChg chg="addSp delSp modSp">
        <pc:chgData name="Thomas Kokkaparampil, Gregy" userId="S::gthomask@marshall.usc.edu::65d01a4a-4d0c-475c-943c-d3ac1177e4c6" providerId="AD" clId="Web-{87412B27-988E-94E9-2AB4-87E72714F126}" dt="2019-01-18T04:26:16.857" v="22" actId="1076"/>
        <pc:sldMkLst>
          <pc:docMk/>
          <pc:sldMk cId="2406796278" sldId="276"/>
        </pc:sldMkLst>
        <pc:picChg chg="add mod">
          <ac:chgData name="Thomas Kokkaparampil, Gregy" userId="S::gthomask@marshall.usc.edu::65d01a4a-4d0c-475c-943c-d3ac1177e4c6" providerId="AD" clId="Web-{87412B27-988E-94E9-2AB4-87E72714F126}" dt="2019-01-18T04:26:16.857" v="22" actId="1076"/>
          <ac:picMkLst>
            <pc:docMk/>
            <pc:sldMk cId="2406796278" sldId="276"/>
            <ac:picMk id="2" creationId="{67923BAF-7D7C-4BDE-A88E-6AEF1F7604C5}"/>
          </ac:picMkLst>
        </pc:picChg>
        <pc:picChg chg="del">
          <ac:chgData name="Thomas Kokkaparampil, Gregy" userId="S::gthomask@marshall.usc.edu::65d01a4a-4d0c-475c-943c-d3ac1177e4c6" providerId="AD" clId="Web-{87412B27-988E-94E9-2AB4-87E72714F126}" dt="2019-01-18T04:25:34.998" v="18" actId="1076"/>
          <ac:picMkLst>
            <pc:docMk/>
            <pc:sldMk cId="2406796278" sldId="276"/>
            <ac:picMk id="8" creationId="{8B4D630C-5AD0-44C9-B865-38C39AEC7D1D}"/>
          </ac:picMkLst>
        </pc:picChg>
      </pc:sldChg>
      <pc:sldChg chg="addSp delSp modSp">
        <pc:chgData name="Thomas Kokkaparampil, Gregy" userId="S::gthomask@marshall.usc.edu::65d01a4a-4d0c-475c-943c-d3ac1177e4c6" providerId="AD" clId="Web-{87412B27-988E-94E9-2AB4-87E72714F126}" dt="2019-01-18T04:33:46.561" v="27" actId="14100"/>
        <pc:sldMkLst>
          <pc:docMk/>
          <pc:sldMk cId="3912654092" sldId="278"/>
        </pc:sldMkLst>
        <pc:picChg chg="del">
          <ac:chgData name="Thomas Kokkaparampil, Gregy" userId="S::gthomask@marshall.usc.edu::65d01a4a-4d0c-475c-943c-d3ac1177e4c6" providerId="AD" clId="Web-{87412B27-988E-94E9-2AB4-87E72714F126}" dt="2019-01-18T04:32:52.124" v="24" actId="14100"/>
          <ac:picMkLst>
            <pc:docMk/>
            <pc:sldMk cId="3912654092" sldId="278"/>
            <ac:picMk id="2" creationId="{F4DD4898-D164-447B-8B12-CDBA9E869737}"/>
          </ac:picMkLst>
        </pc:picChg>
        <pc:picChg chg="add mod">
          <ac:chgData name="Thomas Kokkaparampil, Gregy" userId="S::gthomask@marshall.usc.edu::65d01a4a-4d0c-475c-943c-d3ac1177e4c6" providerId="AD" clId="Web-{87412B27-988E-94E9-2AB4-87E72714F126}" dt="2019-01-18T04:33:46.561" v="27" actId="14100"/>
          <ac:picMkLst>
            <pc:docMk/>
            <pc:sldMk cId="3912654092" sldId="278"/>
            <ac:picMk id="3" creationId="{C9EA468D-B351-4379-9408-D79CFCF1A8DA}"/>
          </ac:picMkLst>
        </pc:picChg>
      </pc:sldChg>
      <pc:sldChg chg="addSp delSp modSp">
        <pc:chgData name="Thomas Kokkaparampil, Gregy" userId="S::gthomask@marshall.usc.edu::65d01a4a-4d0c-475c-943c-d3ac1177e4c6" providerId="AD" clId="Web-{87412B27-988E-94E9-2AB4-87E72714F126}" dt="2019-01-18T04:35:00.765" v="33" actId="1076"/>
        <pc:sldMkLst>
          <pc:docMk/>
          <pc:sldMk cId="421062045" sldId="279"/>
        </pc:sldMkLst>
        <pc:picChg chg="del">
          <ac:chgData name="Thomas Kokkaparampil, Gregy" userId="S::gthomask@marshall.usc.edu::65d01a4a-4d0c-475c-943c-d3ac1177e4c6" providerId="AD" clId="Web-{87412B27-988E-94E9-2AB4-87E72714F126}" dt="2019-01-18T04:33:55.843" v="28" actId="1076"/>
          <ac:picMkLst>
            <pc:docMk/>
            <pc:sldMk cId="421062045" sldId="279"/>
            <ac:picMk id="2" creationId="{84B66EF1-2EB8-4FD7-9ADD-BEED18749A57}"/>
          </ac:picMkLst>
        </pc:picChg>
        <pc:picChg chg="add mod">
          <ac:chgData name="Thomas Kokkaparampil, Gregy" userId="S::gthomask@marshall.usc.edu::65d01a4a-4d0c-475c-943c-d3ac1177e4c6" providerId="AD" clId="Web-{87412B27-988E-94E9-2AB4-87E72714F126}" dt="2019-01-18T04:35:00.765" v="33" actId="1076"/>
          <ac:picMkLst>
            <pc:docMk/>
            <pc:sldMk cId="421062045" sldId="279"/>
            <ac:picMk id="3" creationId="{3CA6C406-77D2-4E95-A4FA-ACFC19758876}"/>
          </ac:picMkLst>
        </pc:picChg>
      </pc:sldChg>
      <pc:sldChg chg="addSp delSp modSp">
        <pc:chgData name="Thomas Kokkaparampil, Gregy" userId="S::gthomask@marshall.usc.edu::65d01a4a-4d0c-475c-943c-d3ac1177e4c6" providerId="AD" clId="Web-{87412B27-988E-94E9-2AB4-87E72714F126}" dt="2019-01-18T04:37:04.406" v="41" actId="14100"/>
        <pc:sldMkLst>
          <pc:docMk/>
          <pc:sldMk cId="268388129" sldId="280"/>
        </pc:sldMkLst>
        <pc:picChg chg="del">
          <ac:chgData name="Thomas Kokkaparampil, Gregy" userId="S::gthomask@marshall.usc.edu::65d01a4a-4d0c-475c-943c-d3ac1177e4c6" providerId="AD" clId="Web-{87412B27-988E-94E9-2AB4-87E72714F126}" dt="2019-01-18T04:35:35.890" v="34" actId="14100"/>
          <ac:picMkLst>
            <pc:docMk/>
            <pc:sldMk cId="268388129" sldId="280"/>
            <ac:picMk id="2" creationId="{A0C5D622-D4A0-4A14-A052-DD3F830EF96D}"/>
          </ac:picMkLst>
        </pc:picChg>
        <pc:picChg chg="add del mod">
          <ac:chgData name="Thomas Kokkaparampil, Gregy" userId="S::gthomask@marshall.usc.edu::65d01a4a-4d0c-475c-943c-d3ac1177e4c6" providerId="AD" clId="Web-{87412B27-988E-94E9-2AB4-87E72714F126}" dt="2019-01-18T04:36:55.390" v="38" actId="14100"/>
          <ac:picMkLst>
            <pc:docMk/>
            <pc:sldMk cId="268388129" sldId="280"/>
            <ac:picMk id="3" creationId="{19696929-55B8-4DF5-A07F-DDC309A11F29}"/>
          </ac:picMkLst>
        </pc:picChg>
        <pc:picChg chg="add mod">
          <ac:chgData name="Thomas Kokkaparampil, Gregy" userId="S::gthomask@marshall.usc.edu::65d01a4a-4d0c-475c-943c-d3ac1177e4c6" providerId="AD" clId="Web-{87412B27-988E-94E9-2AB4-87E72714F126}" dt="2019-01-18T04:37:04.406" v="41" actId="14100"/>
          <ac:picMkLst>
            <pc:docMk/>
            <pc:sldMk cId="268388129" sldId="280"/>
            <ac:picMk id="7" creationId="{31558DFF-4E3A-4A2C-9673-0B8AAB0ADE13}"/>
          </ac:picMkLst>
        </pc:picChg>
      </pc:sldChg>
      <pc:sldChg chg="addSp delSp modSp">
        <pc:chgData name="Thomas Kokkaparampil, Gregy" userId="S::gthomask@marshall.usc.edu::65d01a4a-4d0c-475c-943c-d3ac1177e4c6" providerId="AD" clId="Web-{87412B27-988E-94E9-2AB4-87E72714F126}" dt="2019-01-18T04:20:43.653" v="15" actId="20577"/>
        <pc:sldMkLst>
          <pc:docMk/>
          <pc:sldMk cId="3966268778" sldId="297"/>
        </pc:sldMkLst>
        <pc:spChg chg="mod">
          <ac:chgData name="Thomas Kokkaparampil, Gregy" userId="S::gthomask@marshall.usc.edu::65d01a4a-4d0c-475c-943c-d3ac1177e4c6" providerId="AD" clId="Web-{87412B27-988E-94E9-2AB4-87E72714F126}" dt="2019-01-18T04:20:43.653" v="15" actId="20577"/>
          <ac:spMkLst>
            <pc:docMk/>
            <pc:sldMk cId="3966268778" sldId="297"/>
            <ac:spMk id="3" creationId="{227F8A59-7C82-014F-B593-96C9DCBEDB45}"/>
          </ac:spMkLst>
        </pc:spChg>
        <pc:picChg chg="del">
          <ac:chgData name="Thomas Kokkaparampil, Gregy" userId="S::gthomask@marshall.usc.edu::65d01a4a-4d0c-475c-943c-d3ac1177e4c6" providerId="AD" clId="Web-{87412B27-988E-94E9-2AB4-87E72714F126}" dt="2019-01-18T04:20:03.747" v="7" actId="20577"/>
          <ac:picMkLst>
            <pc:docMk/>
            <pc:sldMk cId="3966268778" sldId="297"/>
            <ac:picMk id="2" creationId="{1C0D35A0-FCB3-364A-94FF-DBCFAD1087B9}"/>
          </ac:picMkLst>
        </pc:picChg>
        <pc:picChg chg="del">
          <ac:chgData name="Thomas Kokkaparampil, Gregy" userId="S::gthomask@marshall.usc.edu::65d01a4a-4d0c-475c-943c-d3ac1177e4c6" providerId="AD" clId="Web-{87412B27-988E-94E9-2AB4-87E72714F126}" dt="2019-01-18T04:15:10.668" v="0" actId="20577"/>
          <ac:picMkLst>
            <pc:docMk/>
            <pc:sldMk cId="3966268778" sldId="297"/>
            <ac:picMk id="4" creationId="{7368CF43-DB1F-564A-88BC-F6D13035ADC9}"/>
          </ac:picMkLst>
        </pc:picChg>
        <pc:picChg chg="add mod">
          <ac:chgData name="Thomas Kokkaparampil, Gregy" userId="S::gthomask@marshall.usc.edu::65d01a4a-4d0c-475c-943c-d3ac1177e4c6" providerId="AD" clId="Web-{87412B27-988E-94E9-2AB4-87E72714F126}" dt="2019-01-18T04:20:23.637" v="12" actId="14100"/>
          <ac:picMkLst>
            <pc:docMk/>
            <pc:sldMk cId="3966268778" sldId="297"/>
            <ac:picMk id="8" creationId="{07E76B3B-09FB-4A77-AD2D-546EC5511AA0}"/>
          </ac:picMkLst>
        </pc:picChg>
        <pc:picChg chg="add mod">
          <ac:chgData name="Thomas Kokkaparampil, Gregy" userId="S::gthomask@marshall.usc.edu::65d01a4a-4d0c-475c-943c-d3ac1177e4c6" providerId="AD" clId="Web-{87412B27-988E-94E9-2AB4-87E72714F126}" dt="2019-01-18T04:20:10.544" v="10" actId="14100"/>
          <ac:picMkLst>
            <pc:docMk/>
            <pc:sldMk cId="3966268778" sldId="297"/>
            <ac:picMk id="10" creationId="{CFB7A778-D91E-4DE0-A7CB-0FA19195630E}"/>
          </ac:picMkLst>
        </pc:picChg>
      </pc:sldChg>
      <pc:sldChg chg="addSp delSp modSp">
        <pc:chgData name="Thomas Kokkaparampil, Gregy" userId="S::gthomask@marshall.usc.edu::65d01a4a-4d0c-475c-943c-d3ac1177e4c6" providerId="AD" clId="Web-{87412B27-988E-94E9-2AB4-87E72714F126}" dt="2019-01-18T04:46:27.282" v="52" actId="20577"/>
        <pc:sldMkLst>
          <pc:docMk/>
          <pc:sldMk cId="1925517528" sldId="298"/>
        </pc:sldMkLst>
        <pc:spChg chg="mod">
          <ac:chgData name="Thomas Kokkaparampil, Gregy" userId="S::gthomask@marshall.usc.edu::65d01a4a-4d0c-475c-943c-d3ac1177e4c6" providerId="AD" clId="Web-{87412B27-988E-94E9-2AB4-87E72714F126}" dt="2019-01-18T04:46:27.282" v="52" actId="20577"/>
          <ac:spMkLst>
            <pc:docMk/>
            <pc:sldMk cId="1925517528" sldId="298"/>
            <ac:spMk id="5" creationId="{139A513A-BF87-E04E-87DE-F9832D5DBE5A}"/>
          </ac:spMkLst>
        </pc:spChg>
        <pc:picChg chg="del">
          <ac:chgData name="Thomas Kokkaparampil, Gregy" userId="S::gthomask@marshall.usc.edu::65d01a4a-4d0c-475c-943c-d3ac1177e4c6" providerId="AD" clId="Web-{87412B27-988E-94E9-2AB4-87E72714F126}" dt="2019-01-18T04:40:39.923" v="42" actId="20577"/>
          <ac:picMkLst>
            <pc:docMk/>
            <pc:sldMk cId="1925517528" sldId="298"/>
            <ac:picMk id="3" creationId="{95AA1BEA-6B31-8E4A-A127-DC28BA6B64AE}"/>
          </ac:picMkLst>
        </pc:picChg>
        <pc:picChg chg="del">
          <ac:chgData name="Thomas Kokkaparampil, Gregy" userId="S::gthomask@marshall.usc.edu::65d01a4a-4d0c-475c-943c-d3ac1177e4c6" providerId="AD" clId="Web-{87412B27-988E-94E9-2AB4-87E72714F126}" dt="2019-01-18T04:44:58.594" v="46" actId="20577"/>
          <ac:picMkLst>
            <pc:docMk/>
            <pc:sldMk cId="1925517528" sldId="298"/>
            <ac:picMk id="4" creationId="{CA61C19B-B3A2-4D4E-BE31-E551AEC65B55}"/>
          </ac:picMkLst>
        </pc:picChg>
        <pc:picChg chg="add mod">
          <ac:chgData name="Thomas Kokkaparampil, Gregy" userId="S::gthomask@marshall.usc.edu::65d01a4a-4d0c-475c-943c-d3ac1177e4c6" providerId="AD" clId="Web-{87412B27-988E-94E9-2AB4-87E72714F126}" dt="2019-01-18T04:41:32.453" v="45" actId="14100"/>
          <ac:picMkLst>
            <pc:docMk/>
            <pc:sldMk cId="1925517528" sldId="298"/>
            <ac:picMk id="8" creationId="{BD7AFB53-BF1F-4F3A-81B7-9A81D2FDB215}"/>
          </ac:picMkLst>
        </pc:picChg>
        <pc:picChg chg="add mod">
          <ac:chgData name="Thomas Kokkaparampil, Gregy" userId="S::gthomask@marshall.usc.edu::65d01a4a-4d0c-475c-943c-d3ac1177e4c6" providerId="AD" clId="Web-{87412B27-988E-94E9-2AB4-87E72714F126}" dt="2019-01-18T04:45:07.172" v="49" actId="14100"/>
          <ac:picMkLst>
            <pc:docMk/>
            <pc:sldMk cId="1925517528" sldId="298"/>
            <ac:picMk id="10" creationId="{47E59346-EE9D-4242-B23F-57AF0C7457AE}"/>
          </ac:picMkLst>
        </pc:picChg>
      </pc:sldChg>
      <pc:sldChg chg="addSp delSp modSp">
        <pc:chgData name="Thomas Kokkaparampil, Gregy" userId="S::gthomask@marshall.usc.edu::65d01a4a-4d0c-475c-943c-d3ac1177e4c6" providerId="AD" clId="Web-{87412B27-988E-94E9-2AB4-87E72714F126}" dt="2019-01-18T04:55:50.768" v="70" actId="14100"/>
        <pc:sldMkLst>
          <pc:docMk/>
          <pc:sldMk cId="37099902" sldId="299"/>
        </pc:sldMkLst>
        <pc:picChg chg="add del">
          <ac:chgData name="Thomas Kokkaparampil, Gregy" userId="S::gthomask@marshall.usc.edu::65d01a4a-4d0c-475c-943c-d3ac1177e4c6" providerId="AD" clId="Web-{87412B27-988E-94E9-2AB4-87E72714F126}" dt="2019-01-18T04:52:57.377" v="60" actId="14100"/>
          <ac:picMkLst>
            <pc:docMk/>
            <pc:sldMk cId="37099902" sldId="299"/>
            <ac:picMk id="3" creationId="{CAE13B30-5223-7D41-AB10-9948707ADCD1}"/>
          </ac:picMkLst>
        </pc:picChg>
        <pc:picChg chg="add del">
          <ac:chgData name="Thomas Kokkaparampil, Gregy" userId="S::gthomask@marshall.usc.edu::65d01a4a-4d0c-475c-943c-d3ac1177e4c6" providerId="AD" clId="Web-{87412B27-988E-94E9-2AB4-87E72714F126}" dt="2019-01-18T04:55:39.205" v="67" actId="14100"/>
          <ac:picMkLst>
            <pc:docMk/>
            <pc:sldMk cId="37099902" sldId="299"/>
            <ac:picMk id="4" creationId="{EDBE9997-D446-B147-8D52-AE749D2F2450}"/>
          </ac:picMkLst>
        </pc:picChg>
        <pc:picChg chg="add del mod">
          <ac:chgData name="Thomas Kokkaparampil, Gregy" userId="S::gthomask@marshall.usc.edu::65d01a4a-4d0c-475c-943c-d3ac1177e4c6" providerId="AD" clId="Web-{87412B27-988E-94E9-2AB4-87E72714F126}" dt="2019-01-18T04:48:46.985" v="58" actId="14100"/>
          <ac:picMkLst>
            <pc:docMk/>
            <pc:sldMk cId="37099902" sldId="299"/>
            <ac:picMk id="8" creationId="{C6789876-51AD-45F5-98F3-36664006EFCB}"/>
          </ac:picMkLst>
        </pc:picChg>
        <pc:picChg chg="add mod">
          <ac:chgData name="Thomas Kokkaparampil, Gregy" userId="S::gthomask@marshall.usc.edu::65d01a4a-4d0c-475c-943c-d3ac1177e4c6" providerId="AD" clId="Web-{87412B27-988E-94E9-2AB4-87E72714F126}" dt="2019-01-18T04:53:10.986" v="64" actId="1076"/>
          <ac:picMkLst>
            <pc:docMk/>
            <pc:sldMk cId="37099902" sldId="299"/>
            <ac:picMk id="10" creationId="{72C533EF-8A3B-40D7-A323-E91FC518E222}"/>
          </ac:picMkLst>
        </pc:picChg>
        <pc:picChg chg="add mod">
          <ac:chgData name="Thomas Kokkaparampil, Gregy" userId="S::gthomask@marshall.usc.edu::65d01a4a-4d0c-475c-943c-d3ac1177e4c6" providerId="AD" clId="Web-{87412B27-988E-94E9-2AB4-87E72714F126}" dt="2019-01-18T04:55:50.768" v="70" actId="14100"/>
          <ac:picMkLst>
            <pc:docMk/>
            <pc:sldMk cId="37099902" sldId="299"/>
            <ac:picMk id="12" creationId="{9A881CA7-7AE9-451A-8DA7-C3B7DBB27EEC}"/>
          </ac:picMkLst>
        </pc:picChg>
      </pc:sldChg>
      <pc:sldChg chg="addSp delSp modSp">
        <pc:chgData name="Thomas Kokkaparampil, Gregy" userId="S::gthomask@marshall.usc.edu::65d01a4a-4d0c-475c-943c-d3ac1177e4c6" providerId="AD" clId="Web-{87412B27-988E-94E9-2AB4-87E72714F126}" dt="2019-01-18T05:01:21.352" v="84" actId="1076"/>
        <pc:sldMkLst>
          <pc:docMk/>
          <pc:sldMk cId="2555417044" sldId="300"/>
        </pc:sldMkLst>
        <pc:picChg chg="del">
          <ac:chgData name="Thomas Kokkaparampil, Gregy" userId="S::gthomask@marshall.usc.edu::65d01a4a-4d0c-475c-943c-d3ac1177e4c6" providerId="AD" clId="Web-{87412B27-988E-94E9-2AB4-87E72714F126}" dt="2019-01-18T04:58:23.518" v="71" actId="1076"/>
          <ac:picMkLst>
            <pc:docMk/>
            <pc:sldMk cId="2555417044" sldId="300"/>
            <ac:picMk id="3" creationId="{72EA06ED-5FCE-0747-8C0F-603CEF8C8BE5}"/>
          </ac:picMkLst>
        </pc:picChg>
        <pc:picChg chg="del">
          <ac:chgData name="Thomas Kokkaparampil, Gregy" userId="S::gthomask@marshall.usc.edu::65d01a4a-4d0c-475c-943c-d3ac1177e4c6" providerId="AD" clId="Web-{87412B27-988E-94E9-2AB4-87E72714F126}" dt="2019-01-18T04:58:40.674" v="76" actId="1076"/>
          <ac:picMkLst>
            <pc:docMk/>
            <pc:sldMk cId="2555417044" sldId="300"/>
            <ac:picMk id="4" creationId="{18CF9C20-E54F-2246-A83A-6DFECF915ACA}"/>
          </ac:picMkLst>
        </pc:picChg>
        <pc:picChg chg="add mod">
          <ac:chgData name="Thomas Kokkaparampil, Gregy" userId="S::gthomask@marshall.usc.edu::65d01a4a-4d0c-475c-943c-d3ac1177e4c6" providerId="AD" clId="Web-{87412B27-988E-94E9-2AB4-87E72714F126}" dt="2019-01-18T05:01:15.930" v="83" actId="14100"/>
          <ac:picMkLst>
            <pc:docMk/>
            <pc:sldMk cId="2555417044" sldId="300"/>
            <ac:picMk id="8" creationId="{4DF8D841-AD05-47EF-B119-7EBDB81BD876}"/>
          </ac:picMkLst>
        </pc:picChg>
        <pc:picChg chg="add mod">
          <ac:chgData name="Thomas Kokkaparampil, Gregy" userId="S::gthomask@marshall.usc.edu::65d01a4a-4d0c-475c-943c-d3ac1177e4c6" providerId="AD" clId="Web-{87412B27-988E-94E9-2AB4-87E72714F126}" dt="2019-01-18T05:01:21.352" v="84" actId="1076"/>
          <ac:picMkLst>
            <pc:docMk/>
            <pc:sldMk cId="2555417044" sldId="300"/>
            <ac:picMk id="10" creationId="{6AEE74EF-A2E2-4E38-B6F5-CFDDC4651A2D}"/>
          </ac:picMkLst>
        </pc:picChg>
      </pc:sldChg>
    </pc:docChg>
  </pc:docChgLst>
  <pc:docChgLst>
    <pc:chgData name="Kutcharlapati, Swapna" userId="S::kutcharl@marshall.usc.edu::bb33dd12-ed3e-4eb2-883d-5d34dd39f8c3" providerId="AD" clId="Web-{3E68569E-8AC1-6E01-B58F-64D5A119AE2B}"/>
    <pc:docChg chg="addSld modSld sldOrd">
      <pc:chgData name="Kutcharlapati, Swapna" userId="S::kutcharl@marshall.usc.edu::bb33dd12-ed3e-4eb2-883d-5d34dd39f8c3" providerId="AD" clId="Web-{3E68569E-8AC1-6E01-B58F-64D5A119AE2B}" dt="2019-01-18T04:13:30.077" v="249"/>
      <pc:docMkLst>
        <pc:docMk/>
      </pc:docMkLst>
      <pc:sldChg chg="modSp">
        <pc:chgData name="Kutcharlapati, Swapna" userId="S::kutcharl@marshall.usc.edu::bb33dd12-ed3e-4eb2-883d-5d34dd39f8c3" providerId="AD" clId="Web-{3E68569E-8AC1-6E01-B58F-64D5A119AE2B}" dt="2019-01-18T03:58:54.092" v="0" actId="1076"/>
        <pc:sldMkLst>
          <pc:docMk/>
          <pc:sldMk cId="2838097417" sldId="275"/>
        </pc:sldMkLst>
        <pc:spChg chg="mod">
          <ac:chgData name="Kutcharlapati, Swapna" userId="S::kutcharl@marshall.usc.edu::bb33dd12-ed3e-4eb2-883d-5d34dd39f8c3" providerId="AD" clId="Web-{3E68569E-8AC1-6E01-B58F-64D5A119AE2B}" dt="2019-01-18T03:58:54.092" v="0" actId="1076"/>
          <ac:spMkLst>
            <pc:docMk/>
            <pc:sldMk cId="2838097417" sldId="275"/>
            <ac:spMk id="7" creationId="{00000000-0000-0000-0000-000000000000}"/>
          </ac:spMkLst>
        </pc:spChg>
      </pc:sldChg>
      <pc:sldChg chg="addSp modSp">
        <pc:chgData name="Kutcharlapati, Swapna" userId="S::kutcharl@marshall.usc.edu::bb33dd12-ed3e-4eb2-883d-5d34dd39f8c3" providerId="AD" clId="Web-{3E68569E-8AC1-6E01-B58F-64D5A119AE2B}" dt="2019-01-18T04:02:08.764" v="45" actId="1076"/>
        <pc:sldMkLst>
          <pc:docMk/>
          <pc:sldMk cId="321925279" sldId="293"/>
        </pc:sldMkLst>
        <pc:spChg chg="add mod">
          <ac:chgData name="Kutcharlapati, Swapna" userId="S::kutcharl@marshall.usc.edu::bb33dd12-ed3e-4eb2-883d-5d34dd39f8c3" providerId="AD" clId="Web-{3E68569E-8AC1-6E01-B58F-64D5A119AE2B}" dt="2019-01-18T04:02:08.764" v="45" actId="1076"/>
          <ac:spMkLst>
            <pc:docMk/>
            <pc:sldMk cId="321925279" sldId="293"/>
            <ac:spMk id="2" creationId="{4F73C2D0-C500-4DFC-B2B6-3E4FF7E98C03}"/>
          </ac:spMkLst>
        </pc:spChg>
        <pc:picChg chg="mod">
          <ac:chgData name="Kutcharlapati, Swapna" userId="S::kutcharl@marshall.usc.edu::bb33dd12-ed3e-4eb2-883d-5d34dd39f8c3" providerId="AD" clId="Web-{3E68569E-8AC1-6E01-B58F-64D5A119AE2B}" dt="2019-01-18T04:00:03.170" v="11" actId="1076"/>
          <ac:picMkLst>
            <pc:docMk/>
            <pc:sldMk cId="321925279" sldId="293"/>
            <ac:picMk id="3" creationId="{99BFC825-0852-4D33-BB4B-5FD1DE25B638}"/>
          </ac:picMkLst>
        </pc:picChg>
      </pc:sldChg>
      <pc:sldChg chg="modSp">
        <pc:chgData name="Kutcharlapati, Swapna" userId="S::kutcharl@marshall.usc.edu::bb33dd12-ed3e-4eb2-883d-5d34dd39f8c3" providerId="AD" clId="Web-{3E68569E-8AC1-6E01-B58F-64D5A119AE2B}" dt="2019-01-18T04:04:20.687" v="56" actId="20577"/>
        <pc:sldMkLst>
          <pc:docMk/>
          <pc:sldMk cId="3966268778" sldId="297"/>
        </pc:sldMkLst>
        <pc:spChg chg="mod">
          <ac:chgData name="Kutcharlapati, Swapna" userId="S::kutcharl@marshall.usc.edu::bb33dd12-ed3e-4eb2-883d-5d34dd39f8c3" providerId="AD" clId="Web-{3E68569E-8AC1-6E01-B58F-64D5A119AE2B}" dt="2019-01-18T04:04:20.687" v="56" actId="20577"/>
          <ac:spMkLst>
            <pc:docMk/>
            <pc:sldMk cId="3966268778" sldId="297"/>
            <ac:spMk id="6" creationId="{D471E7F8-EF0B-514F-BC0F-F7767D3F2BF2}"/>
          </ac:spMkLst>
        </pc:spChg>
      </pc:sldChg>
      <pc:sldChg chg="modSp">
        <pc:chgData name="Kutcharlapati, Swapna" userId="S::kutcharl@marshall.usc.edu::bb33dd12-ed3e-4eb2-883d-5d34dd39f8c3" providerId="AD" clId="Web-{3E68569E-8AC1-6E01-B58F-64D5A119AE2B}" dt="2019-01-18T04:04:36.906" v="63" actId="20577"/>
        <pc:sldMkLst>
          <pc:docMk/>
          <pc:sldMk cId="1925517528" sldId="298"/>
        </pc:sldMkLst>
        <pc:spChg chg="mod">
          <ac:chgData name="Kutcharlapati, Swapna" userId="S::kutcharl@marshall.usc.edu::bb33dd12-ed3e-4eb2-883d-5d34dd39f8c3" providerId="AD" clId="Web-{3E68569E-8AC1-6E01-B58F-64D5A119AE2B}" dt="2019-01-18T04:04:36.906" v="63" actId="20577"/>
          <ac:spMkLst>
            <pc:docMk/>
            <pc:sldMk cId="1925517528" sldId="298"/>
            <ac:spMk id="2" creationId="{D8FBFD04-C53D-1142-8EAA-7D54CE024AE1}"/>
          </ac:spMkLst>
        </pc:spChg>
      </pc:sldChg>
      <pc:sldChg chg="modSp">
        <pc:chgData name="Kutcharlapati, Swapna" userId="S::kutcharl@marshall.usc.edu::bb33dd12-ed3e-4eb2-883d-5d34dd39f8c3" providerId="AD" clId="Web-{3E68569E-8AC1-6E01-B58F-64D5A119AE2B}" dt="2019-01-18T04:04:43.375" v="68" actId="20577"/>
        <pc:sldMkLst>
          <pc:docMk/>
          <pc:sldMk cId="37099902" sldId="299"/>
        </pc:sldMkLst>
        <pc:spChg chg="mod">
          <ac:chgData name="Kutcharlapati, Swapna" userId="S::kutcharl@marshall.usc.edu::bb33dd12-ed3e-4eb2-883d-5d34dd39f8c3" providerId="AD" clId="Web-{3E68569E-8AC1-6E01-B58F-64D5A119AE2B}" dt="2019-01-18T04:04:43.375" v="68" actId="20577"/>
          <ac:spMkLst>
            <pc:docMk/>
            <pc:sldMk cId="37099902" sldId="299"/>
            <ac:spMk id="2" creationId="{CB06EECF-0437-A94B-AFFF-E0C7BFE900C0}"/>
          </ac:spMkLst>
        </pc:spChg>
      </pc:sldChg>
      <pc:sldChg chg="modSp">
        <pc:chgData name="Kutcharlapati, Swapna" userId="S::kutcharl@marshall.usc.edu::bb33dd12-ed3e-4eb2-883d-5d34dd39f8c3" providerId="AD" clId="Web-{3E68569E-8AC1-6E01-B58F-64D5A119AE2B}" dt="2019-01-18T04:04:52.218" v="74" actId="20577"/>
        <pc:sldMkLst>
          <pc:docMk/>
          <pc:sldMk cId="2555417044" sldId="300"/>
        </pc:sldMkLst>
        <pc:spChg chg="mod">
          <ac:chgData name="Kutcharlapati, Swapna" userId="S::kutcharl@marshall.usc.edu::bb33dd12-ed3e-4eb2-883d-5d34dd39f8c3" providerId="AD" clId="Web-{3E68569E-8AC1-6E01-B58F-64D5A119AE2B}" dt="2019-01-18T04:04:52.218" v="74" actId="20577"/>
          <ac:spMkLst>
            <pc:docMk/>
            <pc:sldMk cId="2555417044" sldId="300"/>
            <ac:spMk id="2" creationId="{66C1AF49-F2E2-1F4D-AD70-64189E3C7182}"/>
          </ac:spMkLst>
        </pc:spChg>
      </pc:sldChg>
      <pc:sldChg chg="modSp">
        <pc:chgData name="Kutcharlapati, Swapna" userId="S::kutcharl@marshall.usc.edu::bb33dd12-ed3e-4eb2-883d-5d34dd39f8c3" providerId="AD" clId="Web-{3E68569E-8AC1-6E01-B58F-64D5A119AE2B}" dt="2019-01-18T04:06:21" v="88" actId="1076"/>
        <pc:sldMkLst>
          <pc:docMk/>
          <pc:sldMk cId="3560941538" sldId="307"/>
        </pc:sldMkLst>
        <pc:spChg chg="mod">
          <ac:chgData name="Kutcharlapati, Swapna" userId="S::kutcharl@marshall.usc.edu::bb33dd12-ed3e-4eb2-883d-5d34dd39f8c3" providerId="AD" clId="Web-{3E68569E-8AC1-6E01-B58F-64D5A119AE2B}" dt="2019-01-18T04:06:20.984" v="87" actId="1076"/>
          <ac:spMkLst>
            <pc:docMk/>
            <pc:sldMk cId="3560941538" sldId="307"/>
            <ac:spMk id="3" creationId="{26A39A90-FE68-4A32-9FB5-3F872A6BC9BB}"/>
          </ac:spMkLst>
        </pc:spChg>
        <pc:spChg chg="mod">
          <ac:chgData name="Kutcharlapati, Swapna" userId="S::kutcharl@marshall.usc.edu::bb33dd12-ed3e-4eb2-883d-5d34dd39f8c3" providerId="AD" clId="Web-{3E68569E-8AC1-6E01-B58F-64D5A119AE2B}" dt="2019-01-18T04:06:21" v="88" actId="1076"/>
          <ac:spMkLst>
            <pc:docMk/>
            <pc:sldMk cId="3560941538" sldId="307"/>
            <ac:spMk id="4" creationId="{4DA821CB-879F-4B73-AC59-17DF36B9724D}"/>
          </ac:spMkLst>
        </pc:spChg>
      </pc:sldChg>
      <pc:sldChg chg="modSp">
        <pc:chgData name="Kutcharlapati, Swapna" userId="S::kutcharl@marshall.usc.edu::bb33dd12-ed3e-4eb2-883d-5d34dd39f8c3" providerId="AD" clId="Web-{3E68569E-8AC1-6E01-B58F-64D5A119AE2B}" dt="2019-01-18T04:06:02.484" v="85" actId="20577"/>
        <pc:sldMkLst>
          <pc:docMk/>
          <pc:sldMk cId="2574941228" sldId="315"/>
        </pc:sldMkLst>
        <pc:spChg chg="mod">
          <ac:chgData name="Kutcharlapati, Swapna" userId="S::kutcharl@marshall.usc.edu::bb33dd12-ed3e-4eb2-883d-5d34dd39f8c3" providerId="AD" clId="Web-{3E68569E-8AC1-6E01-B58F-64D5A119AE2B}" dt="2019-01-18T04:06:02.484" v="85" actId="20577"/>
          <ac:spMkLst>
            <pc:docMk/>
            <pc:sldMk cId="2574941228" sldId="315"/>
            <ac:spMk id="2" creationId="{1E7C97BE-5884-421C-9691-AFB26AA7129B}"/>
          </ac:spMkLst>
        </pc:spChg>
      </pc:sldChg>
      <pc:sldChg chg="modSp">
        <pc:chgData name="Kutcharlapati, Swapna" userId="S::kutcharl@marshall.usc.edu::bb33dd12-ed3e-4eb2-883d-5d34dd39f8c3" providerId="AD" clId="Web-{3E68569E-8AC1-6E01-B58F-64D5A119AE2B}" dt="2019-01-18T04:07:14.281" v="100" actId="20577"/>
        <pc:sldMkLst>
          <pc:docMk/>
          <pc:sldMk cId="2885640419" sldId="316"/>
        </pc:sldMkLst>
        <pc:spChg chg="mod">
          <ac:chgData name="Kutcharlapati, Swapna" userId="S::kutcharl@marshall.usc.edu::bb33dd12-ed3e-4eb2-883d-5d34dd39f8c3" providerId="AD" clId="Web-{3E68569E-8AC1-6E01-B58F-64D5A119AE2B}" dt="2019-01-18T04:07:14.281" v="100" actId="20577"/>
          <ac:spMkLst>
            <pc:docMk/>
            <pc:sldMk cId="2885640419" sldId="316"/>
            <ac:spMk id="2" creationId="{1E7C97BE-5884-421C-9691-AFB26AA7129B}"/>
          </ac:spMkLst>
        </pc:spChg>
      </pc:sldChg>
      <pc:sldChg chg="modSp">
        <pc:chgData name="Kutcharlapati, Swapna" userId="S::kutcharl@marshall.usc.edu::bb33dd12-ed3e-4eb2-883d-5d34dd39f8c3" providerId="AD" clId="Web-{3E68569E-8AC1-6E01-B58F-64D5A119AE2B}" dt="2019-01-18T04:06:05.406" v="86" actId="20577"/>
        <pc:sldMkLst>
          <pc:docMk/>
          <pc:sldMk cId="2603123275" sldId="317"/>
        </pc:sldMkLst>
        <pc:spChg chg="mod">
          <ac:chgData name="Kutcharlapati, Swapna" userId="S::kutcharl@marshall.usc.edu::bb33dd12-ed3e-4eb2-883d-5d34dd39f8c3" providerId="AD" clId="Web-{3E68569E-8AC1-6E01-B58F-64D5A119AE2B}" dt="2019-01-18T04:06:05.406" v="86" actId="20577"/>
          <ac:spMkLst>
            <pc:docMk/>
            <pc:sldMk cId="2603123275" sldId="317"/>
            <ac:spMk id="2" creationId="{1E7C97BE-5884-421C-9691-AFB26AA7129B}"/>
          </ac:spMkLst>
        </pc:spChg>
      </pc:sldChg>
      <pc:sldChg chg="ord">
        <pc:chgData name="Kutcharlapati, Swapna" userId="S::kutcharl@marshall.usc.edu::bb33dd12-ed3e-4eb2-883d-5d34dd39f8c3" providerId="AD" clId="Web-{3E68569E-8AC1-6E01-B58F-64D5A119AE2B}" dt="2019-01-18T04:13:30.077" v="249"/>
        <pc:sldMkLst>
          <pc:docMk/>
          <pc:sldMk cId="407807033" sldId="319"/>
        </pc:sldMkLst>
      </pc:sldChg>
      <pc:sldChg chg="modSp">
        <pc:chgData name="Kutcharlapati, Swapna" userId="S::kutcharl@marshall.usc.edu::bb33dd12-ed3e-4eb2-883d-5d34dd39f8c3" providerId="AD" clId="Web-{3E68569E-8AC1-6E01-B58F-64D5A119AE2B}" dt="2019-01-18T04:12:50.140" v="246" actId="20577"/>
        <pc:sldMkLst>
          <pc:docMk/>
          <pc:sldMk cId="3343985098" sldId="320"/>
        </pc:sldMkLst>
        <pc:spChg chg="mod">
          <ac:chgData name="Kutcharlapati, Swapna" userId="S::kutcharl@marshall.usc.edu::bb33dd12-ed3e-4eb2-883d-5d34dd39f8c3" providerId="AD" clId="Web-{3E68569E-8AC1-6E01-B58F-64D5A119AE2B}" dt="2019-01-18T04:12:50.140" v="246" actId="20577"/>
          <ac:spMkLst>
            <pc:docMk/>
            <pc:sldMk cId="3343985098" sldId="320"/>
            <ac:spMk id="3" creationId="{4C6D1F05-44AC-4079-8CA4-76B4E149FDEF}"/>
          </ac:spMkLst>
        </pc:spChg>
      </pc:sldChg>
      <pc:sldChg chg="addSp delSp modSp">
        <pc:chgData name="Kutcharlapati, Swapna" userId="S::kutcharl@marshall.usc.edu::bb33dd12-ed3e-4eb2-883d-5d34dd39f8c3" providerId="AD" clId="Web-{3E68569E-8AC1-6E01-B58F-64D5A119AE2B}" dt="2019-01-18T04:13:05.671" v="248"/>
        <pc:sldMkLst>
          <pc:docMk/>
          <pc:sldMk cId="3250574293" sldId="325"/>
        </pc:sldMkLst>
        <pc:graphicFrameChg chg="add del mod modGraphic">
          <ac:chgData name="Kutcharlapati, Swapna" userId="S::kutcharl@marshall.usc.edu::bb33dd12-ed3e-4eb2-883d-5d34dd39f8c3" providerId="AD" clId="Web-{3E68569E-8AC1-6E01-B58F-64D5A119AE2B}" dt="2019-01-18T04:13:05.671" v="248"/>
          <ac:graphicFrameMkLst>
            <pc:docMk/>
            <pc:sldMk cId="3250574293" sldId="325"/>
            <ac:graphicFrameMk id="2" creationId="{01B59221-635F-4DA5-9C9F-B0961E68D6F0}"/>
          </ac:graphicFrameMkLst>
        </pc:graphicFrameChg>
      </pc:sldChg>
      <pc:sldChg chg="addSp modSp new">
        <pc:chgData name="Kutcharlapati, Swapna" userId="S::kutcharl@marshall.usc.edu::bb33dd12-ed3e-4eb2-883d-5d34dd39f8c3" providerId="AD" clId="Web-{3E68569E-8AC1-6E01-B58F-64D5A119AE2B}" dt="2019-01-18T04:07:52.515" v="108" actId="20577"/>
        <pc:sldMkLst>
          <pc:docMk/>
          <pc:sldMk cId="4161215544" sldId="331"/>
        </pc:sldMkLst>
        <pc:spChg chg="add mod">
          <ac:chgData name="Kutcharlapati, Swapna" userId="S::kutcharl@marshall.usc.edu::bb33dd12-ed3e-4eb2-883d-5d34dd39f8c3" providerId="AD" clId="Web-{3E68569E-8AC1-6E01-B58F-64D5A119AE2B}" dt="2019-01-18T04:07:52.515" v="108" actId="20577"/>
          <ac:spMkLst>
            <pc:docMk/>
            <pc:sldMk cId="4161215544" sldId="331"/>
            <ac:spMk id="3" creationId="{5E283E60-02D5-4C32-9A7A-F4620E25B961}"/>
          </ac:spMkLst>
        </pc:spChg>
      </pc:sldChg>
      <pc:sldChg chg="addSp modSp new">
        <pc:chgData name="Kutcharlapati, Swapna" userId="S::kutcharl@marshall.usc.edu::bb33dd12-ed3e-4eb2-883d-5d34dd39f8c3" providerId="AD" clId="Web-{3E68569E-8AC1-6E01-B58F-64D5A119AE2B}" dt="2019-01-18T04:12:35.921" v="241" actId="1076"/>
        <pc:sldMkLst>
          <pc:docMk/>
          <pc:sldMk cId="744184405" sldId="332"/>
        </pc:sldMkLst>
        <pc:spChg chg="add mod">
          <ac:chgData name="Kutcharlapati, Swapna" userId="S::kutcharl@marshall.usc.edu::bb33dd12-ed3e-4eb2-883d-5d34dd39f8c3" providerId="AD" clId="Web-{3E68569E-8AC1-6E01-B58F-64D5A119AE2B}" dt="2019-01-18T04:09:05.859" v="140" actId="20577"/>
          <ac:spMkLst>
            <pc:docMk/>
            <pc:sldMk cId="744184405" sldId="332"/>
            <ac:spMk id="3" creationId="{22BB2992-7834-4B17-A300-06D68159BDD6}"/>
          </ac:spMkLst>
        </pc:spChg>
        <pc:graphicFrameChg chg="add mod modGraphic">
          <ac:chgData name="Kutcharlapati, Swapna" userId="S::kutcharl@marshall.usc.edu::bb33dd12-ed3e-4eb2-883d-5d34dd39f8c3" providerId="AD" clId="Web-{3E68569E-8AC1-6E01-B58F-64D5A119AE2B}" dt="2019-01-18T04:12:35.921" v="241" actId="1076"/>
          <ac:graphicFrameMkLst>
            <pc:docMk/>
            <pc:sldMk cId="744184405" sldId="332"/>
            <ac:graphicFrameMk id="4" creationId="{0A68FEF1-7A8A-4BB1-91E7-E67F7FACDF8A}"/>
          </ac:graphicFrameMkLst>
        </pc:graphicFrameChg>
      </pc:sldChg>
    </pc:docChg>
  </pc:docChgLst>
  <pc:docChgLst>
    <pc:chgData name="Thomas Kokkaparampil, Gregy" userId="S::gthomask@marshall.usc.edu::65d01a4a-4d0c-475c-943c-d3ac1177e4c6" providerId="AD" clId="Web-{4EF1DF12-10FB-FD0E-70DA-C14211F5DD04}"/>
    <pc:docChg chg="addSld delSld modSld sldOrd">
      <pc:chgData name="Thomas Kokkaparampil, Gregy" userId="S::gthomask@marshall.usc.edu::65d01a4a-4d0c-475c-943c-d3ac1177e4c6" providerId="AD" clId="Web-{4EF1DF12-10FB-FD0E-70DA-C14211F5DD04}" dt="2019-01-18T02:12:20.836" v="315" actId="14100"/>
      <pc:docMkLst>
        <pc:docMk/>
      </pc:docMkLst>
      <pc:sldChg chg="addSp delSp modSp add mod replId setBg">
        <pc:chgData name="Thomas Kokkaparampil, Gregy" userId="S::gthomask@marshall.usc.edu::65d01a4a-4d0c-475c-943c-d3ac1177e4c6" providerId="AD" clId="Web-{4EF1DF12-10FB-FD0E-70DA-C14211F5DD04}" dt="2019-01-17T23:55:04.345" v="9" actId="1076"/>
        <pc:sldMkLst>
          <pc:docMk/>
          <pc:sldMk cId="387933717" sldId="302"/>
        </pc:sldMkLst>
        <pc:spChg chg="del">
          <ac:chgData name="Thomas Kokkaparampil, Gregy" userId="S::gthomask@marshall.usc.edu::65d01a4a-4d0c-475c-943c-d3ac1177e4c6" providerId="AD" clId="Web-{4EF1DF12-10FB-FD0E-70DA-C14211F5DD04}" dt="2019-01-17T23:45:10.108" v="2" actId="1076"/>
          <ac:spMkLst>
            <pc:docMk/>
            <pc:sldMk cId="387933717" sldId="302"/>
            <ac:spMk id="2" creationId="{C3DE6BDE-AD70-4449-8E7A-394801365566}"/>
          </ac:spMkLst>
        </pc:spChg>
        <pc:picChg chg="add mod">
          <ac:chgData name="Thomas Kokkaparampil, Gregy" userId="S::gthomask@marshall.usc.edu::65d01a4a-4d0c-475c-943c-d3ac1177e4c6" providerId="AD" clId="Web-{4EF1DF12-10FB-FD0E-70DA-C14211F5DD04}" dt="2019-01-17T23:55:04.345" v="9" actId="1076"/>
          <ac:picMkLst>
            <pc:docMk/>
            <pc:sldMk cId="387933717" sldId="302"/>
            <ac:picMk id="3" creationId="{7FEF4A7B-6DC0-496F-93AB-1C8984D9B1E0}"/>
          </ac:picMkLst>
        </pc:picChg>
      </pc:sldChg>
      <pc:sldChg chg="addSp delSp modSp add mod replId setBg">
        <pc:chgData name="Thomas Kokkaparampil, Gregy" userId="S::gthomask@marshall.usc.edu::65d01a4a-4d0c-475c-943c-d3ac1177e4c6" providerId="AD" clId="Web-{4EF1DF12-10FB-FD0E-70DA-C14211F5DD04}" dt="2019-01-17T23:55:53.455" v="14" actId="14100"/>
        <pc:sldMkLst>
          <pc:docMk/>
          <pc:sldMk cId="2676622853" sldId="303"/>
        </pc:sldMkLst>
        <pc:spChg chg="del">
          <ac:chgData name="Thomas Kokkaparampil, Gregy" userId="S::gthomask@marshall.usc.edu::65d01a4a-4d0c-475c-943c-d3ac1177e4c6" providerId="AD" clId="Web-{4EF1DF12-10FB-FD0E-70DA-C14211F5DD04}" dt="2019-01-17T23:55:10.064" v="10" actId="14100"/>
          <ac:spMkLst>
            <pc:docMk/>
            <pc:sldMk cId="2676622853" sldId="303"/>
            <ac:spMk id="2" creationId="{C3DE6BDE-AD70-4449-8E7A-394801365566}"/>
          </ac:spMkLst>
        </pc:spChg>
        <pc:picChg chg="add mod">
          <ac:chgData name="Thomas Kokkaparampil, Gregy" userId="S::gthomask@marshall.usc.edu::65d01a4a-4d0c-475c-943c-d3ac1177e4c6" providerId="AD" clId="Web-{4EF1DF12-10FB-FD0E-70DA-C14211F5DD04}" dt="2019-01-17T23:55:53.455" v="14" actId="14100"/>
          <ac:picMkLst>
            <pc:docMk/>
            <pc:sldMk cId="2676622853" sldId="303"/>
            <ac:picMk id="3" creationId="{572511D0-13BC-4D71-94A9-93FCE90F8982}"/>
          </ac:picMkLst>
        </pc:picChg>
      </pc:sldChg>
      <pc:sldChg chg="addSp modSp add mod replId setBg">
        <pc:chgData name="Thomas Kokkaparampil, Gregy" userId="S::gthomask@marshall.usc.edu::65d01a4a-4d0c-475c-943c-d3ac1177e4c6" providerId="AD" clId="Web-{4EF1DF12-10FB-FD0E-70DA-C14211F5DD04}" dt="2019-01-17T23:56:24.596" v="16" actId="14100"/>
        <pc:sldMkLst>
          <pc:docMk/>
          <pc:sldMk cId="2587678516" sldId="304"/>
        </pc:sldMkLst>
        <pc:picChg chg="add mod">
          <ac:chgData name="Thomas Kokkaparampil, Gregy" userId="S::gthomask@marshall.usc.edu::65d01a4a-4d0c-475c-943c-d3ac1177e4c6" providerId="AD" clId="Web-{4EF1DF12-10FB-FD0E-70DA-C14211F5DD04}" dt="2019-01-17T23:56:24.596" v="16" actId="14100"/>
          <ac:picMkLst>
            <pc:docMk/>
            <pc:sldMk cId="2587678516" sldId="304"/>
            <ac:picMk id="2" creationId="{EDCD0B6F-C364-41C9-BF17-569C313F46AB}"/>
          </ac:picMkLst>
        </pc:picChg>
      </pc:sldChg>
      <pc:sldChg chg="addSp modSp add mod replId setBg">
        <pc:chgData name="Thomas Kokkaparampil, Gregy" userId="S::gthomask@marshall.usc.edu::65d01a4a-4d0c-475c-943c-d3ac1177e4c6" providerId="AD" clId="Web-{4EF1DF12-10FB-FD0E-70DA-C14211F5DD04}" dt="2019-01-17T23:56:54.846" v="20" actId="14100"/>
        <pc:sldMkLst>
          <pc:docMk/>
          <pc:sldMk cId="1725999588" sldId="305"/>
        </pc:sldMkLst>
        <pc:picChg chg="add mod">
          <ac:chgData name="Thomas Kokkaparampil, Gregy" userId="S::gthomask@marshall.usc.edu::65d01a4a-4d0c-475c-943c-d3ac1177e4c6" providerId="AD" clId="Web-{4EF1DF12-10FB-FD0E-70DA-C14211F5DD04}" dt="2019-01-17T23:56:54.846" v="20" actId="14100"/>
          <ac:picMkLst>
            <pc:docMk/>
            <pc:sldMk cId="1725999588" sldId="305"/>
            <ac:picMk id="2" creationId="{D0D42DC0-D9CD-4803-B1D2-BD8CF7B94556}"/>
          </ac:picMkLst>
        </pc:picChg>
      </pc:sldChg>
      <pc:sldChg chg="addSp delSp modSp add mod replId setBg">
        <pc:chgData name="Thomas Kokkaparampil, Gregy" userId="S::gthomask@marshall.usc.edu::65d01a4a-4d0c-475c-943c-d3ac1177e4c6" providerId="AD" clId="Web-{4EF1DF12-10FB-FD0E-70DA-C14211F5DD04}" dt="2019-01-18T02:05:48.838" v="295" actId="1076"/>
        <pc:sldMkLst>
          <pc:docMk/>
          <pc:sldMk cId="820638146" sldId="306"/>
        </pc:sldMkLst>
        <pc:spChg chg="add mod">
          <ac:chgData name="Thomas Kokkaparampil, Gregy" userId="S::gthomask@marshall.usc.edu::65d01a4a-4d0c-475c-943c-d3ac1177e4c6" providerId="AD" clId="Web-{4EF1DF12-10FB-FD0E-70DA-C14211F5DD04}" dt="2019-01-18T01:20:49.873" v="154" actId="20577"/>
          <ac:spMkLst>
            <pc:docMk/>
            <pc:sldMk cId="820638146" sldId="306"/>
            <ac:spMk id="4" creationId="{6B599B4D-EE8C-47EF-B262-94646041A043}"/>
          </ac:spMkLst>
        </pc:spChg>
        <pc:spChg chg="add del mod">
          <ac:chgData name="Thomas Kokkaparampil, Gregy" userId="S::gthomask@marshall.usc.edu::65d01a4a-4d0c-475c-943c-d3ac1177e4c6" providerId="AD" clId="Web-{4EF1DF12-10FB-FD0E-70DA-C14211F5DD04}" dt="2019-01-18T00:44:46.015" v="84" actId="1076"/>
          <ac:spMkLst>
            <pc:docMk/>
            <pc:sldMk cId="820638146" sldId="306"/>
            <ac:spMk id="5" creationId="{3F196613-C6B2-40E5-ACA2-5286DEE48D17}"/>
          </ac:spMkLst>
        </pc:spChg>
        <pc:picChg chg="add del mod">
          <ac:chgData name="Thomas Kokkaparampil, Gregy" userId="S::gthomask@marshall.usc.edu::65d01a4a-4d0c-475c-943c-d3ac1177e4c6" providerId="AD" clId="Web-{4EF1DF12-10FB-FD0E-70DA-C14211F5DD04}" dt="2019-01-18T00:44:42.968" v="83" actId="1076"/>
          <ac:picMkLst>
            <pc:docMk/>
            <pc:sldMk cId="820638146" sldId="306"/>
            <ac:picMk id="2" creationId="{28AD46DA-9DC4-4AE6-94C8-6022F751930A}"/>
          </ac:picMkLst>
        </pc:picChg>
        <pc:picChg chg="add mod">
          <ac:chgData name="Thomas Kokkaparampil, Gregy" userId="S::gthomask@marshall.usc.edu::65d01a4a-4d0c-475c-943c-d3ac1177e4c6" providerId="AD" clId="Web-{4EF1DF12-10FB-FD0E-70DA-C14211F5DD04}" dt="2019-01-18T02:05:48.838" v="295" actId="1076"/>
          <ac:picMkLst>
            <pc:docMk/>
            <pc:sldMk cId="820638146" sldId="306"/>
            <ac:picMk id="2" creationId="{AC5E3BE8-A85A-46C3-AC5F-F33B344D1A26}"/>
          </ac:picMkLst>
        </pc:picChg>
        <pc:picChg chg="add del mod">
          <ac:chgData name="Thomas Kokkaparampil, Gregy" userId="S::gthomask@marshall.usc.edu::65d01a4a-4d0c-475c-943c-d3ac1177e4c6" providerId="AD" clId="Web-{4EF1DF12-10FB-FD0E-70DA-C14211F5DD04}" dt="2019-01-18T02:04:52.229" v="291" actId="1076"/>
          <ac:picMkLst>
            <pc:docMk/>
            <pc:sldMk cId="820638146" sldId="306"/>
            <ac:picMk id="6" creationId="{0CB550AC-EC68-4355-94FE-E219B0537C33}"/>
          </ac:picMkLst>
        </pc:picChg>
      </pc:sldChg>
      <pc:sldChg chg="add replId">
        <pc:chgData name="Thomas Kokkaparampil, Gregy" userId="S::gthomask@marshall.usc.edu::65d01a4a-4d0c-475c-943c-d3ac1177e4c6" providerId="AD" clId="Web-{4EF1DF12-10FB-FD0E-70DA-C14211F5DD04}" dt="2019-01-17T23:56:29.189" v="18" actId="14100"/>
        <pc:sldMkLst>
          <pc:docMk/>
          <pc:sldMk cId="3560941538" sldId="307"/>
        </pc:sldMkLst>
      </pc:sldChg>
      <pc:sldChg chg="addSp delSp modSp add replId">
        <pc:chgData name="Thomas Kokkaparampil, Gregy" userId="S::gthomask@marshall.usc.edu::65d01a4a-4d0c-475c-943c-d3ac1177e4c6" providerId="AD" clId="Web-{4EF1DF12-10FB-FD0E-70DA-C14211F5DD04}" dt="2019-01-18T02:07:51.885" v="299" actId="14100"/>
        <pc:sldMkLst>
          <pc:docMk/>
          <pc:sldMk cId="2504250840" sldId="309"/>
        </pc:sldMkLst>
        <pc:spChg chg="mod ord">
          <ac:chgData name="Thomas Kokkaparampil, Gregy" userId="S::gthomask@marshall.usc.edu::65d01a4a-4d0c-475c-943c-d3ac1177e4c6" providerId="AD" clId="Web-{4EF1DF12-10FB-FD0E-70DA-C14211F5DD04}" dt="2019-01-18T01:21:14.436" v="191" actId="20577"/>
          <ac:spMkLst>
            <pc:docMk/>
            <pc:sldMk cId="2504250840" sldId="309"/>
            <ac:spMk id="4" creationId="{6B599B4D-EE8C-47EF-B262-94646041A043}"/>
          </ac:spMkLst>
        </pc:spChg>
        <pc:spChg chg="add del">
          <ac:chgData name="Thomas Kokkaparampil, Gregy" userId="S::gthomask@marshall.usc.edu::65d01a4a-4d0c-475c-943c-d3ac1177e4c6" providerId="AD" clId="Web-{4EF1DF12-10FB-FD0E-70DA-C14211F5DD04}" dt="2019-01-18T00:19:34.679" v="54" actId="14100"/>
          <ac:spMkLst>
            <pc:docMk/>
            <pc:sldMk cId="2504250840" sldId="309"/>
            <ac:spMk id="9" creationId="{37C89E4B-3C9F-44B9-8B86-D9E3D112D8EC}"/>
          </ac:spMkLst>
        </pc:spChg>
        <pc:picChg chg="del">
          <ac:chgData name="Thomas Kokkaparampil, Gregy" userId="S::gthomask@marshall.usc.edu::65d01a4a-4d0c-475c-943c-d3ac1177e4c6" providerId="AD" clId="Web-{4EF1DF12-10FB-FD0E-70DA-C14211F5DD04}" dt="2019-01-18T00:17:59.022" v="47" actId="14100"/>
          <ac:picMkLst>
            <pc:docMk/>
            <pc:sldMk cId="2504250840" sldId="309"/>
            <ac:picMk id="2" creationId="{28AD46DA-9DC4-4AE6-94C8-6022F751930A}"/>
          </ac:picMkLst>
        </pc:picChg>
        <pc:picChg chg="add mod">
          <ac:chgData name="Thomas Kokkaparampil, Gregy" userId="S::gthomask@marshall.usc.edu::65d01a4a-4d0c-475c-943c-d3ac1177e4c6" providerId="AD" clId="Web-{4EF1DF12-10FB-FD0E-70DA-C14211F5DD04}" dt="2019-01-18T02:07:51.885" v="299" actId="14100"/>
          <ac:picMkLst>
            <pc:docMk/>
            <pc:sldMk cId="2504250840" sldId="309"/>
            <ac:picMk id="2" creationId="{AC2A0B29-C346-4E6E-A4DA-9BF33B5DC9F0}"/>
          </ac:picMkLst>
        </pc:picChg>
        <pc:picChg chg="add del mod">
          <ac:chgData name="Thomas Kokkaparampil, Gregy" userId="S::gthomask@marshall.usc.edu::65d01a4a-4d0c-475c-943c-d3ac1177e4c6" providerId="AD" clId="Web-{4EF1DF12-10FB-FD0E-70DA-C14211F5DD04}" dt="2019-01-18T02:07:34.198" v="296" actId="14100"/>
          <ac:picMkLst>
            <pc:docMk/>
            <pc:sldMk cId="2504250840" sldId="309"/>
            <ac:picMk id="3" creationId="{290485D3-071A-4A13-B3AE-3429CFED3239}"/>
          </ac:picMkLst>
        </pc:picChg>
        <pc:cxnChg chg="add del">
          <ac:chgData name="Thomas Kokkaparampil, Gregy" userId="S::gthomask@marshall.usc.edu::65d01a4a-4d0c-475c-943c-d3ac1177e4c6" providerId="AD" clId="Web-{4EF1DF12-10FB-FD0E-70DA-C14211F5DD04}" dt="2019-01-18T00:19:34.679" v="54" actId="14100"/>
          <ac:cxnSpMkLst>
            <pc:docMk/>
            <pc:sldMk cId="2504250840" sldId="309"/>
            <ac:cxnSpMk id="11" creationId="{AA2EAA10-076F-46BD-8F0F-B9A2FB77A85C}"/>
          </ac:cxnSpMkLst>
        </pc:cxnChg>
        <pc:cxnChg chg="add del">
          <ac:chgData name="Thomas Kokkaparampil, Gregy" userId="S::gthomask@marshall.usc.edu::65d01a4a-4d0c-475c-943c-d3ac1177e4c6" providerId="AD" clId="Web-{4EF1DF12-10FB-FD0E-70DA-C14211F5DD04}" dt="2019-01-18T00:19:34.679" v="54" actId="14100"/>
          <ac:cxnSpMkLst>
            <pc:docMk/>
            <pc:sldMk cId="2504250840" sldId="309"/>
            <ac:cxnSpMk id="13" creationId="{D891E407-403B-4764-86C9-33A56D3BCAA3}"/>
          </ac:cxnSpMkLst>
        </pc:cxnChg>
      </pc:sldChg>
      <pc:sldChg chg="addSp delSp modSp add replId">
        <pc:chgData name="Thomas Kokkaparampil, Gregy" userId="S::gthomask@marshall.usc.edu::65d01a4a-4d0c-475c-943c-d3ac1177e4c6" providerId="AD" clId="Web-{4EF1DF12-10FB-FD0E-70DA-C14211F5DD04}" dt="2019-01-18T02:09:08.088" v="303" actId="14100"/>
        <pc:sldMkLst>
          <pc:docMk/>
          <pc:sldMk cId="2263693324" sldId="310"/>
        </pc:sldMkLst>
        <pc:spChg chg="mod">
          <ac:chgData name="Thomas Kokkaparampil, Gregy" userId="S::gthomask@marshall.usc.edu::65d01a4a-4d0c-475c-943c-d3ac1177e4c6" providerId="AD" clId="Web-{4EF1DF12-10FB-FD0E-70DA-C14211F5DD04}" dt="2019-01-18T01:21:51.342" v="210" actId="20577"/>
          <ac:spMkLst>
            <pc:docMk/>
            <pc:sldMk cId="2263693324" sldId="310"/>
            <ac:spMk id="4" creationId="{6B599B4D-EE8C-47EF-B262-94646041A043}"/>
          </ac:spMkLst>
        </pc:spChg>
        <pc:picChg chg="add del mod">
          <ac:chgData name="Thomas Kokkaparampil, Gregy" userId="S::gthomask@marshall.usc.edu::65d01a4a-4d0c-475c-943c-d3ac1177e4c6" providerId="AD" clId="Web-{4EF1DF12-10FB-FD0E-70DA-C14211F5DD04}" dt="2019-01-18T02:08:31.525" v="300" actId="14100"/>
          <ac:picMkLst>
            <pc:docMk/>
            <pc:sldMk cId="2263693324" sldId="310"/>
            <ac:picMk id="2" creationId="{A03ADA94-CD44-4F40-B768-57946390B365}"/>
          </ac:picMkLst>
        </pc:picChg>
        <pc:picChg chg="add mod">
          <ac:chgData name="Thomas Kokkaparampil, Gregy" userId="S::gthomask@marshall.usc.edu::65d01a4a-4d0c-475c-943c-d3ac1177e4c6" providerId="AD" clId="Web-{4EF1DF12-10FB-FD0E-70DA-C14211F5DD04}" dt="2019-01-18T02:09:08.088" v="303" actId="14100"/>
          <ac:picMkLst>
            <pc:docMk/>
            <pc:sldMk cId="2263693324" sldId="310"/>
            <ac:picMk id="3" creationId="{5C0F42F6-C651-4D15-91A2-AC7F26469EE8}"/>
          </ac:picMkLst>
        </pc:picChg>
      </pc:sldChg>
      <pc:sldChg chg="add del replId">
        <pc:chgData name="Thomas Kokkaparampil, Gregy" userId="S::gthomask@marshall.usc.edu::65d01a4a-4d0c-475c-943c-d3ac1177e4c6" providerId="AD" clId="Web-{4EF1DF12-10FB-FD0E-70DA-C14211F5DD04}" dt="2019-01-18T00:18:02.241" v="48" actId="14100"/>
        <pc:sldMkLst>
          <pc:docMk/>
          <pc:sldMk cId="3899542168" sldId="310"/>
        </pc:sldMkLst>
      </pc:sldChg>
      <pc:sldChg chg="addSp delSp modSp add replId">
        <pc:chgData name="Thomas Kokkaparampil, Gregy" userId="S::gthomask@marshall.usc.edu::65d01a4a-4d0c-475c-943c-d3ac1177e4c6" providerId="AD" clId="Web-{4EF1DF12-10FB-FD0E-70DA-C14211F5DD04}" dt="2019-01-18T02:09:59.603" v="307" actId="14100"/>
        <pc:sldMkLst>
          <pc:docMk/>
          <pc:sldMk cId="1835579372" sldId="311"/>
        </pc:sldMkLst>
        <pc:spChg chg="mod">
          <ac:chgData name="Thomas Kokkaparampil, Gregy" userId="S::gthomask@marshall.usc.edu::65d01a4a-4d0c-475c-943c-d3ac1177e4c6" providerId="AD" clId="Web-{4EF1DF12-10FB-FD0E-70DA-C14211F5DD04}" dt="2019-01-18T01:22:18.889" v="257" actId="20577"/>
          <ac:spMkLst>
            <pc:docMk/>
            <pc:sldMk cId="1835579372" sldId="311"/>
            <ac:spMk id="4" creationId="{6B599B4D-EE8C-47EF-B262-94646041A043}"/>
          </ac:spMkLst>
        </pc:spChg>
        <pc:picChg chg="add del mod">
          <ac:chgData name="Thomas Kokkaparampil, Gregy" userId="S::gthomask@marshall.usc.edu::65d01a4a-4d0c-475c-943c-d3ac1177e4c6" providerId="AD" clId="Web-{4EF1DF12-10FB-FD0E-70DA-C14211F5DD04}" dt="2019-01-18T02:09:32.978" v="304" actId="14100"/>
          <ac:picMkLst>
            <pc:docMk/>
            <pc:sldMk cId="1835579372" sldId="311"/>
            <ac:picMk id="2" creationId="{01E1B7CF-3A44-42B0-AEDA-2D1D4A8773C1}"/>
          </ac:picMkLst>
        </pc:picChg>
        <pc:picChg chg="add mod">
          <ac:chgData name="Thomas Kokkaparampil, Gregy" userId="S::gthomask@marshall.usc.edu::65d01a4a-4d0c-475c-943c-d3ac1177e4c6" providerId="AD" clId="Web-{4EF1DF12-10FB-FD0E-70DA-C14211F5DD04}" dt="2019-01-18T02:09:59.603" v="307" actId="14100"/>
          <ac:picMkLst>
            <pc:docMk/>
            <pc:sldMk cId="1835579372" sldId="311"/>
            <ac:picMk id="3" creationId="{BA0BEE89-6764-48C3-8640-0D21BEC7FCD2}"/>
          </ac:picMkLst>
        </pc:picChg>
      </pc:sldChg>
      <pc:sldChg chg="add del replId">
        <pc:chgData name="Thomas Kokkaparampil, Gregy" userId="S::gthomask@marshall.usc.edu::65d01a4a-4d0c-475c-943c-d3ac1177e4c6" providerId="AD" clId="Web-{4EF1DF12-10FB-FD0E-70DA-C14211F5DD04}" dt="2019-01-18T00:18:04.053" v="49" actId="14100"/>
        <pc:sldMkLst>
          <pc:docMk/>
          <pc:sldMk cId="3728836832" sldId="311"/>
        </pc:sldMkLst>
      </pc:sldChg>
      <pc:sldChg chg="addSp delSp modSp add replId">
        <pc:chgData name="Thomas Kokkaparampil, Gregy" userId="S::gthomask@marshall.usc.edu::65d01a4a-4d0c-475c-943c-d3ac1177e4c6" providerId="AD" clId="Web-{4EF1DF12-10FB-FD0E-70DA-C14211F5DD04}" dt="2019-01-18T02:12:20.836" v="315" actId="14100"/>
        <pc:sldMkLst>
          <pc:docMk/>
          <pc:sldMk cId="2964227796" sldId="312"/>
        </pc:sldMkLst>
        <pc:spChg chg="mod">
          <ac:chgData name="Thomas Kokkaparampil, Gregy" userId="S::gthomask@marshall.usc.edu::65d01a4a-4d0c-475c-943c-d3ac1177e4c6" providerId="AD" clId="Web-{4EF1DF12-10FB-FD0E-70DA-C14211F5DD04}" dt="2019-01-18T01:23:07.889" v="288" actId="20577"/>
          <ac:spMkLst>
            <pc:docMk/>
            <pc:sldMk cId="2964227796" sldId="312"/>
            <ac:spMk id="4" creationId="{6B599B4D-EE8C-47EF-B262-94646041A043}"/>
          </ac:spMkLst>
        </pc:spChg>
        <pc:picChg chg="add del mod">
          <ac:chgData name="Thomas Kokkaparampil, Gregy" userId="S::gthomask@marshall.usc.edu::65d01a4a-4d0c-475c-943c-d3ac1177e4c6" providerId="AD" clId="Web-{4EF1DF12-10FB-FD0E-70DA-C14211F5DD04}" dt="2019-01-18T02:11:41.164" v="312" actId="14100"/>
          <ac:picMkLst>
            <pc:docMk/>
            <pc:sldMk cId="2964227796" sldId="312"/>
            <ac:picMk id="2" creationId="{4152B4CD-55B0-4E5C-9841-CFCC41DE52E1}"/>
          </ac:picMkLst>
        </pc:picChg>
        <pc:picChg chg="add mod">
          <ac:chgData name="Thomas Kokkaparampil, Gregy" userId="S::gthomask@marshall.usc.edu::65d01a4a-4d0c-475c-943c-d3ac1177e4c6" providerId="AD" clId="Web-{4EF1DF12-10FB-FD0E-70DA-C14211F5DD04}" dt="2019-01-18T02:12:20.836" v="315" actId="14100"/>
          <ac:picMkLst>
            <pc:docMk/>
            <pc:sldMk cId="2964227796" sldId="312"/>
            <ac:picMk id="3" creationId="{2C5262A7-E9CF-40D8-9F74-60109BB8DCD8}"/>
          </ac:picMkLst>
        </pc:picChg>
      </pc:sldChg>
      <pc:sldChg chg="addSp delSp modSp add ord replId">
        <pc:chgData name="Thomas Kokkaparampil, Gregy" userId="S::gthomask@marshall.usc.edu::65d01a4a-4d0c-475c-943c-d3ac1177e4c6" providerId="AD" clId="Web-{4EF1DF12-10FB-FD0E-70DA-C14211F5DD04}" dt="2019-01-18T02:11:36.555" v="311" actId="14100"/>
        <pc:sldMkLst>
          <pc:docMk/>
          <pc:sldMk cId="3294713530" sldId="313"/>
        </pc:sldMkLst>
        <pc:spChg chg="mod">
          <ac:chgData name="Thomas Kokkaparampil, Gregy" userId="S::gthomask@marshall.usc.edu::65d01a4a-4d0c-475c-943c-d3ac1177e4c6" providerId="AD" clId="Web-{4EF1DF12-10FB-FD0E-70DA-C14211F5DD04}" dt="2019-01-18T01:22:46.936" v="271" actId="20577"/>
          <ac:spMkLst>
            <pc:docMk/>
            <pc:sldMk cId="3294713530" sldId="313"/>
            <ac:spMk id="4" creationId="{6B599B4D-EE8C-47EF-B262-94646041A043}"/>
          </ac:spMkLst>
        </pc:spChg>
        <pc:picChg chg="add mod">
          <ac:chgData name="Thomas Kokkaparampil, Gregy" userId="S::gthomask@marshall.usc.edu::65d01a4a-4d0c-475c-943c-d3ac1177e4c6" providerId="AD" clId="Web-{4EF1DF12-10FB-FD0E-70DA-C14211F5DD04}" dt="2019-01-18T02:11:36.555" v="311" actId="14100"/>
          <ac:picMkLst>
            <pc:docMk/>
            <pc:sldMk cId="3294713530" sldId="313"/>
            <ac:picMk id="2" creationId="{0F6BC619-8508-4FA5-8C84-44E42C1F30B2}"/>
          </ac:picMkLst>
        </pc:picChg>
        <pc:picChg chg="add del mod">
          <ac:chgData name="Thomas Kokkaparampil, Gregy" userId="S::gthomask@marshall.usc.edu::65d01a4a-4d0c-475c-943c-d3ac1177e4c6" providerId="AD" clId="Web-{4EF1DF12-10FB-FD0E-70DA-C14211F5DD04}" dt="2019-01-18T00:49:57.190" v="91" actId="14100"/>
          <ac:picMkLst>
            <pc:docMk/>
            <pc:sldMk cId="3294713530" sldId="313"/>
            <ac:picMk id="2" creationId="{3D075352-C3A6-4131-8B4D-BB1465468FDD}"/>
          </ac:picMkLst>
        </pc:picChg>
        <pc:picChg chg="add del mod">
          <ac:chgData name="Thomas Kokkaparampil, Gregy" userId="S::gthomask@marshall.usc.edu::65d01a4a-4d0c-475c-943c-d3ac1177e4c6" providerId="AD" clId="Web-{4EF1DF12-10FB-FD0E-70DA-C14211F5DD04}" dt="2019-01-18T02:11:28.680" v="308" actId="14100"/>
          <ac:picMkLst>
            <pc:docMk/>
            <pc:sldMk cId="3294713530" sldId="313"/>
            <ac:picMk id="5" creationId="{0585FC6C-22FD-4F58-AF69-D430D4905991}"/>
          </ac:picMkLst>
        </pc:picChg>
      </pc:sldChg>
    </pc:docChg>
  </pc:docChgLst>
  <pc:docChgLst>
    <pc:chgData name="Swapna Kutcharlapati" userId="bb33dd12-ed3e-4eb2-883d-5d34dd39f8c3" providerId="ADAL" clId="{29B2234B-6B39-4BBC-AF36-E1A33F94E4B1}"/>
    <pc:docChg chg="undo redo custSel addSld delSld modSld sldOrd">
      <pc:chgData name="Swapna Kutcharlapati" userId="bb33dd12-ed3e-4eb2-883d-5d34dd39f8c3" providerId="ADAL" clId="{29B2234B-6B39-4BBC-AF36-E1A33F94E4B1}" dt="2019-01-18T15:01:42.484" v="3491" actId="1076"/>
      <pc:docMkLst>
        <pc:docMk/>
      </pc:docMkLst>
      <pc:sldChg chg="modSp">
        <pc:chgData name="Swapna Kutcharlapati" userId="bb33dd12-ed3e-4eb2-883d-5d34dd39f8c3" providerId="ADAL" clId="{29B2234B-6B39-4BBC-AF36-E1A33F94E4B1}" dt="2019-01-18T00:05:26.860" v="3" actId="1076"/>
        <pc:sldMkLst>
          <pc:docMk/>
          <pc:sldMk cId="3393205937" sldId="256"/>
        </pc:sldMkLst>
        <pc:spChg chg="mod">
          <ac:chgData name="Swapna Kutcharlapati" userId="bb33dd12-ed3e-4eb2-883d-5d34dd39f8c3" providerId="ADAL" clId="{29B2234B-6B39-4BBC-AF36-E1A33F94E4B1}" dt="2019-01-18T00:05:21.254" v="2" actId="14100"/>
          <ac:spMkLst>
            <pc:docMk/>
            <pc:sldMk cId="3393205937" sldId="256"/>
            <ac:spMk id="11" creationId="{00000000-0000-0000-0000-000000000000}"/>
          </ac:spMkLst>
        </pc:spChg>
        <pc:spChg chg="mod">
          <ac:chgData name="Swapna Kutcharlapati" userId="bb33dd12-ed3e-4eb2-883d-5d34dd39f8c3" providerId="ADAL" clId="{29B2234B-6B39-4BBC-AF36-E1A33F94E4B1}" dt="2019-01-18T00:05:26.860" v="3" actId="1076"/>
          <ac:spMkLst>
            <pc:docMk/>
            <pc:sldMk cId="3393205937" sldId="256"/>
            <ac:spMk id="12" creationId="{00000000-0000-0000-0000-000000000000}"/>
          </ac:spMkLst>
        </pc:spChg>
      </pc:sldChg>
      <pc:sldChg chg="ord">
        <pc:chgData name="Swapna Kutcharlapati" userId="bb33dd12-ed3e-4eb2-883d-5d34dd39f8c3" providerId="ADAL" clId="{29B2234B-6B39-4BBC-AF36-E1A33F94E4B1}" dt="2019-01-18T00:08:11.238" v="5" actId="478"/>
        <pc:sldMkLst>
          <pc:docMk/>
          <pc:sldMk cId="1697874052" sldId="259"/>
        </pc:sldMkLst>
      </pc:sldChg>
      <pc:sldChg chg="modSp ord">
        <pc:chgData name="Swapna Kutcharlapati" userId="bb33dd12-ed3e-4eb2-883d-5d34dd39f8c3" providerId="ADAL" clId="{29B2234B-6B39-4BBC-AF36-E1A33F94E4B1}" dt="2019-01-18T00:48:04.835" v="381" actId="14861"/>
        <pc:sldMkLst>
          <pc:docMk/>
          <pc:sldMk cId="4222897280" sldId="265"/>
        </pc:sldMkLst>
        <pc:picChg chg="mod">
          <ac:chgData name="Swapna Kutcharlapati" userId="bb33dd12-ed3e-4eb2-883d-5d34dd39f8c3" providerId="ADAL" clId="{29B2234B-6B39-4BBC-AF36-E1A33F94E4B1}" dt="2019-01-18T00:47:51.223" v="380" actId="1440"/>
          <ac:picMkLst>
            <pc:docMk/>
            <pc:sldMk cId="4222897280" sldId="265"/>
            <ac:picMk id="39" creationId="{C7FB11ED-E4E9-954B-99E3-85843B45AFEC}"/>
          </ac:picMkLst>
        </pc:picChg>
        <pc:picChg chg="mod">
          <ac:chgData name="Swapna Kutcharlapati" userId="bb33dd12-ed3e-4eb2-883d-5d34dd39f8c3" providerId="ADAL" clId="{29B2234B-6B39-4BBC-AF36-E1A33F94E4B1}" dt="2019-01-18T00:48:04.835" v="381" actId="14861"/>
          <ac:picMkLst>
            <pc:docMk/>
            <pc:sldMk cId="4222897280" sldId="265"/>
            <ac:picMk id="43" creationId="{9D85FCC5-2162-244A-B7EB-D79C44303A4D}"/>
          </ac:picMkLst>
        </pc:picChg>
      </pc:sldChg>
      <pc:sldChg chg="modSp">
        <pc:chgData name="Swapna Kutcharlapati" userId="bb33dd12-ed3e-4eb2-883d-5d34dd39f8c3" providerId="ADAL" clId="{29B2234B-6B39-4BBC-AF36-E1A33F94E4B1}" dt="2019-01-18T02:46:39.473" v="635" actId="20577"/>
        <pc:sldMkLst>
          <pc:docMk/>
          <pc:sldMk cId="4093852441" sldId="269"/>
        </pc:sldMkLst>
        <pc:spChg chg="mod">
          <ac:chgData name="Swapna Kutcharlapati" userId="bb33dd12-ed3e-4eb2-883d-5d34dd39f8c3" providerId="ADAL" clId="{29B2234B-6B39-4BBC-AF36-E1A33F94E4B1}" dt="2019-01-18T02:46:39.473" v="635" actId="20577"/>
          <ac:spMkLst>
            <pc:docMk/>
            <pc:sldMk cId="4093852441" sldId="269"/>
            <ac:spMk id="7" creationId="{00000000-0000-0000-0000-000000000000}"/>
          </ac:spMkLst>
        </pc:spChg>
      </pc:sldChg>
      <pc:sldChg chg="ord">
        <pc:chgData name="Swapna Kutcharlapati" userId="bb33dd12-ed3e-4eb2-883d-5d34dd39f8c3" providerId="ADAL" clId="{29B2234B-6B39-4BBC-AF36-E1A33F94E4B1}" dt="2019-01-18T00:08:17.763" v="6" actId="478"/>
        <pc:sldMkLst>
          <pc:docMk/>
          <pc:sldMk cId="1207270281" sldId="270"/>
        </pc:sldMkLst>
      </pc:sldChg>
      <pc:sldChg chg="addSp delSp modSp mod setBg">
        <pc:chgData name="Swapna Kutcharlapati" userId="bb33dd12-ed3e-4eb2-883d-5d34dd39f8c3" providerId="ADAL" clId="{29B2234B-6B39-4BBC-AF36-E1A33F94E4B1}" dt="2019-01-18T04:25:24.086" v="985" actId="404"/>
        <pc:sldMkLst>
          <pc:docMk/>
          <pc:sldMk cId="2838097417" sldId="275"/>
        </pc:sldMkLst>
        <pc:spChg chg="del ord">
          <ac:chgData name="Swapna Kutcharlapati" userId="bb33dd12-ed3e-4eb2-883d-5d34dd39f8c3" providerId="ADAL" clId="{29B2234B-6B39-4BBC-AF36-E1A33F94E4B1}" dt="2019-01-18T04:24:26.221" v="980" actId="478"/>
          <ac:spMkLst>
            <pc:docMk/>
            <pc:sldMk cId="2838097417" sldId="275"/>
            <ac:spMk id="5" creationId="{00000000-0000-0000-0000-000000000000}"/>
          </ac:spMkLst>
        </pc:spChg>
        <pc:spChg chg="mod">
          <ac:chgData name="Swapna Kutcharlapati" userId="bb33dd12-ed3e-4eb2-883d-5d34dd39f8c3" providerId="ADAL" clId="{29B2234B-6B39-4BBC-AF36-E1A33F94E4B1}" dt="2019-01-18T04:25:24.086" v="985" actId="404"/>
          <ac:spMkLst>
            <pc:docMk/>
            <pc:sldMk cId="2838097417" sldId="275"/>
            <ac:spMk id="6" creationId="{00000000-0000-0000-0000-000000000000}"/>
          </ac:spMkLst>
        </pc:spChg>
        <pc:spChg chg="mod">
          <ac:chgData name="Swapna Kutcharlapati" userId="bb33dd12-ed3e-4eb2-883d-5d34dd39f8c3" providerId="ADAL" clId="{29B2234B-6B39-4BBC-AF36-E1A33F94E4B1}" dt="2019-01-18T04:24:57.612" v="983" actId="403"/>
          <ac:spMkLst>
            <pc:docMk/>
            <pc:sldMk cId="2838097417" sldId="275"/>
            <ac:spMk id="7" creationId="{00000000-0000-0000-0000-000000000000}"/>
          </ac:spMkLst>
        </pc:spChg>
        <pc:spChg chg="del">
          <ac:chgData name="Swapna Kutcharlapati" userId="bb33dd12-ed3e-4eb2-883d-5d34dd39f8c3" providerId="ADAL" clId="{29B2234B-6B39-4BBC-AF36-E1A33F94E4B1}" dt="2019-01-18T03:54:28.550" v="961" actId="478"/>
          <ac:spMkLst>
            <pc:docMk/>
            <pc:sldMk cId="2838097417" sldId="275"/>
            <ac:spMk id="8" creationId="{00000000-0000-0000-0000-000000000000}"/>
          </ac:spMkLst>
        </pc:spChg>
        <pc:picChg chg="add del">
          <ac:chgData name="Swapna Kutcharlapati" userId="bb33dd12-ed3e-4eb2-883d-5d34dd39f8c3" providerId="ADAL" clId="{29B2234B-6B39-4BBC-AF36-E1A33F94E4B1}" dt="2019-01-18T03:54:31.146" v="963" actId="14100"/>
          <ac:picMkLst>
            <pc:docMk/>
            <pc:sldMk cId="2838097417" sldId="275"/>
            <ac:picMk id="2" creationId="{2C48C020-D067-4377-A263-4C089E5F2E6A}"/>
          </ac:picMkLst>
        </pc:picChg>
        <pc:picChg chg="add del mod modCrop">
          <ac:chgData name="Swapna Kutcharlapati" userId="bb33dd12-ed3e-4eb2-883d-5d34dd39f8c3" providerId="ADAL" clId="{29B2234B-6B39-4BBC-AF36-E1A33F94E4B1}" dt="2019-01-18T04:22:38.041" v="973" actId="478"/>
          <ac:picMkLst>
            <pc:docMk/>
            <pc:sldMk cId="2838097417" sldId="275"/>
            <ac:picMk id="4" creationId="{1603E5C1-5DD8-4B06-B7E2-9EEDE4435BE5}"/>
          </ac:picMkLst>
        </pc:picChg>
        <pc:picChg chg="add mod modCrop">
          <ac:chgData name="Swapna Kutcharlapati" userId="bb33dd12-ed3e-4eb2-883d-5d34dd39f8c3" providerId="ADAL" clId="{29B2234B-6B39-4BBC-AF36-E1A33F94E4B1}" dt="2019-01-18T04:24:14.097" v="978" actId="18131"/>
          <ac:picMkLst>
            <pc:docMk/>
            <pc:sldMk cId="2838097417" sldId="275"/>
            <ac:picMk id="10" creationId="{F516FE1D-764B-4F5A-A068-026D1C39BDB3}"/>
          </ac:picMkLst>
        </pc:picChg>
        <pc:cxnChg chg="add">
          <ac:chgData name="Swapna Kutcharlapati" userId="bb33dd12-ed3e-4eb2-883d-5d34dd39f8c3" providerId="ADAL" clId="{29B2234B-6B39-4BBC-AF36-E1A33F94E4B1}" dt="2019-01-18T04:23:49.779" v="976" actId="26606"/>
          <ac:cxnSpMkLst>
            <pc:docMk/>
            <pc:sldMk cId="2838097417" sldId="275"/>
            <ac:cxnSpMk id="15" creationId="{E4A809D5-3600-46D4-A466-67F2349A54FB}"/>
          </ac:cxnSpMkLst>
        </pc:cxnChg>
      </pc:sldChg>
      <pc:sldChg chg="modSp">
        <pc:chgData name="Swapna Kutcharlapati" userId="bb33dd12-ed3e-4eb2-883d-5d34dd39f8c3" providerId="ADAL" clId="{29B2234B-6B39-4BBC-AF36-E1A33F94E4B1}" dt="2019-01-18T02:51:51.023" v="692" actId="20577"/>
        <pc:sldMkLst>
          <pc:docMk/>
          <pc:sldMk cId="4289049566" sldId="285"/>
        </pc:sldMkLst>
        <pc:spChg chg="mod">
          <ac:chgData name="Swapna Kutcharlapati" userId="bb33dd12-ed3e-4eb2-883d-5d34dd39f8c3" providerId="ADAL" clId="{29B2234B-6B39-4BBC-AF36-E1A33F94E4B1}" dt="2019-01-18T02:51:51.023" v="692" actId="20577"/>
          <ac:spMkLst>
            <pc:docMk/>
            <pc:sldMk cId="4289049566" sldId="285"/>
            <ac:spMk id="7" creationId="{00000000-0000-0000-0000-000000000000}"/>
          </ac:spMkLst>
        </pc:spChg>
      </pc:sldChg>
      <pc:sldChg chg="addSp modSp">
        <pc:chgData name="Swapna Kutcharlapati" userId="bb33dd12-ed3e-4eb2-883d-5d34dd39f8c3" providerId="ADAL" clId="{29B2234B-6B39-4BBC-AF36-E1A33F94E4B1}" dt="2019-01-18T09:55:59.407" v="2754" actId="14100"/>
        <pc:sldMkLst>
          <pc:docMk/>
          <pc:sldMk cId="3560941538" sldId="307"/>
        </pc:sldMkLst>
        <pc:spChg chg="add mod">
          <ac:chgData name="Swapna Kutcharlapati" userId="bb33dd12-ed3e-4eb2-883d-5d34dd39f8c3" providerId="ADAL" clId="{29B2234B-6B39-4BBC-AF36-E1A33F94E4B1}" dt="2019-01-18T00:51:25.913" v="404" actId="1076"/>
          <ac:spMkLst>
            <pc:docMk/>
            <pc:sldMk cId="3560941538" sldId="307"/>
            <ac:spMk id="2" creationId="{1ADAE16D-A8DC-43AA-B2BC-3BA2CDAD9B8E}"/>
          </ac:spMkLst>
        </pc:spChg>
        <pc:spChg chg="add">
          <ac:chgData name="Swapna Kutcharlapati" userId="bb33dd12-ed3e-4eb2-883d-5d34dd39f8c3" providerId="ADAL" clId="{29B2234B-6B39-4BBC-AF36-E1A33F94E4B1}" dt="2019-01-18T00:51:18.276" v="403" actId="1076"/>
          <ac:spMkLst>
            <pc:docMk/>
            <pc:sldMk cId="3560941538" sldId="307"/>
            <ac:spMk id="3" creationId="{26A39A90-FE68-4A32-9FB5-3F872A6BC9BB}"/>
          </ac:spMkLst>
        </pc:spChg>
        <pc:spChg chg="add">
          <ac:chgData name="Swapna Kutcharlapati" userId="bb33dd12-ed3e-4eb2-883d-5d34dd39f8c3" providerId="ADAL" clId="{29B2234B-6B39-4BBC-AF36-E1A33F94E4B1}" dt="2019-01-18T00:51:18.276" v="403" actId="1076"/>
          <ac:spMkLst>
            <pc:docMk/>
            <pc:sldMk cId="3560941538" sldId="307"/>
            <ac:spMk id="4" creationId="{4DA821CB-879F-4B73-AC59-17DF36B9724D}"/>
          </ac:spMkLst>
        </pc:spChg>
        <pc:spChg chg="add">
          <ac:chgData name="Swapna Kutcharlapati" userId="bb33dd12-ed3e-4eb2-883d-5d34dd39f8c3" providerId="ADAL" clId="{29B2234B-6B39-4BBC-AF36-E1A33F94E4B1}" dt="2019-01-18T09:55:59.407" v="2754" actId="14100"/>
          <ac:spMkLst>
            <pc:docMk/>
            <pc:sldMk cId="3560941538" sldId="307"/>
            <ac:spMk id="25" creationId="{42B411D2-867A-4A1D-B23D-8E03FE55BC6A}"/>
          </ac:spMkLst>
        </pc:spChg>
        <pc:picChg chg="add">
          <ac:chgData name="Swapna Kutcharlapati" userId="bb33dd12-ed3e-4eb2-883d-5d34dd39f8c3" providerId="ADAL" clId="{29B2234B-6B39-4BBC-AF36-E1A33F94E4B1}" dt="2019-01-18T00:51:18.276" v="403" actId="1076"/>
          <ac:picMkLst>
            <pc:docMk/>
            <pc:sldMk cId="3560941538" sldId="307"/>
            <ac:picMk id="5" creationId="{143AD419-05E1-4C84-A2DB-83857E257DE3}"/>
          </ac:picMkLst>
        </pc:picChg>
        <pc:picChg chg="add">
          <ac:chgData name="Swapna Kutcharlapati" userId="bb33dd12-ed3e-4eb2-883d-5d34dd39f8c3" providerId="ADAL" clId="{29B2234B-6B39-4BBC-AF36-E1A33F94E4B1}" dt="2019-01-18T00:51:18.276" v="403" actId="1076"/>
          <ac:picMkLst>
            <pc:docMk/>
            <pc:sldMk cId="3560941538" sldId="307"/>
            <ac:picMk id="6" creationId="{EBE78DB1-5EBA-4774-BB6B-D368536C6FE9}"/>
          </ac:picMkLst>
        </pc:picChg>
        <pc:picChg chg="add">
          <ac:chgData name="Swapna Kutcharlapati" userId="bb33dd12-ed3e-4eb2-883d-5d34dd39f8c3" providerId="ADAL" clId="{29B2234B-6B39-4BBC-AF36-E1A33F94E4B1}" dt="2019-01-18T00:51:18.276" v="403" actId="1076"/>
          <ac:picMkLst>
            <pc:docMk/>
            <pc:sldMk cId="3560941538" sldId="307"/>
            <ac:picMk id="7" creationId="{AFDCEA3A-49E7-442E-902F-189236AFAF71}"/>
          </ac:picMkLst>
        </pc:picChg>
        <pc:picChg chg="add">
          <ac:chgData name="Swapna Kutcharlapati" userId="bb33dd12-ed3e-4eb2-883d-5d34dd39f8c3" providerId="ADAL" clId="{29B2234B-6B39-4BBC-AF36-E1A33F94E4B1}" dt="2019-01-18T00:51:18.276" v="403" actId="1076"/>
          <ac:picMkLst>
            <pc:docMk/>
            <pc:sldMk cId="3560941538" sldId="307"/>
            <ac:picMk id="8" creationId="{0BD3E09F-6A1B-4DC0-96B1-07880FC87459}"/>
          </ac:picMkLst>
        </pc:picChg>
        <pc:picChg chg="add">
          <ac:chgData name="Swapna Kutcharlapati" userId="bb33dd12-ed3e-4eb2-883d-5d34dd39f8c3" providerId="ADAL" clId="{29B2234B-6B39-4BBC-AF36-E1A33F94E4B1}" dt="2019-01-18T00:51:18.276" v="403" actId="1076"/>
          <ac:picMkLst>
            <pc:docMk/>
            <pc:sldMk cId="3560941538" sldId="307"/>
            <ac:picMk id="9" creationId="{FD127CB2-6620-4295-86D5-A35E9242A10C}"/>
          </ac:picMkLst>
        </pc:picChg>
        <pc:picChg chg="add">
          <ac:chgData name="Swapna Kutcharlapati" userId="bb33dd12-ed3e-4eb2-883d-5d34dd39f8c3" providerId="ADAL" clId="{29B2234B-6B39-4BBC-AF36-E1A33F94E4B1}" dt="2019-01-18T00:51:18.276" v="403" actId="1076"/>
          <ac:picMkLst>
            <pc:docMk/>
            <pc:sldMk cId="3560941538" sldId="307"/>
            <ac:picMk id="10" creationId="{4F9E2237-8E78-453E-834D-A04F9A7B933B}"/>
          </ac:picMkLst>
        </pc:picChg>
        <pc:picChg chg="add">
          <ac:chgData name="Swapna Kutcharlapati" userId="bb33dd12-ed3e-4eb2-883d-5d34dd39f8c3" providerId="ADAL" clId="{29B2234B-6B39-4BBC-AF36-E1A33F94E4B1}" dt="2019-01-18T00:51:18.276" v="403" actId="1076"/>
          <ac:picMkLst>
            <pc:docMk/>
            <pc:sldMk cId="3560941538" sldId="307"/>
            <ac:picMk id="11" creationId="{6A8C055C-B816-4D7F-8AB6-1D02D8F93A66}"/>
          </ac:picMkLst>
        </pc:picChg>
        <pc:picChg chg="add">
          <ac:chgData name="Swapna Kutcharlapati" userId="bb33dd12-ed3e-4eb2-883d-5d34dd39f8c3" providerId="ADAL" clId="{29B2234B-6B39-4BBC-AF36-E1A33F94E4B1}" dt="2019-01-18T00:51:18.276" v="403" actId="1076"/>
          <ac:picMkLst>
            <pc:docMk/>
            <pc:sldMk cId="3560941538" sldId="307"/>
            <ac:picMk id="12" creationId="{84303CCF-5FA1-457B-8B80-BA70DA21BCA2}"/>
          </ac:picMkLst>
        </pc:picChg>
        <pc:picChg chg="add">
          <ac:chgData name="Swapna Kutcharlapati" userId="bb33dd12-ed3e-4eb2-883d-5d34dd39f8c3" providerId="ADAL" clId="{29B2234B-6B39-4BBC-AF36-E1A33F94E4B1}" dt="2019-01-18T00:51:18.276" v="403" actId="1076"/>
          <ac:picMkLst>
            <pc:docMk/>
            <pc:sldMk cId="3560941538" sldId="307"/>
            <ac:picMk id="13" creationId="{891ECC79-9BF0-4B32-8D1F-7A3EDCE7DA97}"/>
          </ac:picMkLst>
        </pc:picChg>
        <pc:picChg chg="add">
          <ac:chgData name="Swapna Kutcharlapati" userId="bb33dd12-ed3e-4eb2-883d-5d34dd39f8c3" providerId="ADAL" clId="{29B2234B-6B39-4BBC-AF36-E1A33F94E4B1}" dt="2019-01-18T00:51:18.276" v="403" actId="1076"/>
          <ac:picMkLst>
            <pc:docMk/>
            <pc:sldMk cId="3560941538" sldId="307"/>
            <ac:picMk id="14" creationId="{BD1A8E8E-55C5-4129-A2C9-070C88EAA004}"/>
          </ac:picMkLst>
        </pc:picChg>
        <pc:picChg chg="add">
          <ac:chgData name="Swapna Kutcharlapati" userId="bb33dd12-ed3e-4eb2-883d-5d34dd39f8c3" providerId="ADAL" clId="{29B2234B-6B39-4BBC-AF36-E1A33F94E4B1}" dt="2019-01-18T00:51:18.276" v="403" actId="1076"/>
          <ac:picMkLst>
            <pc:docMk/>
            <pc:sldMk cId="3560941538" sldId="307"/>
            <ac:picMk id="15" creationId="{65699C4F-3C46-43BB-9C82-DD96E8D0949E}"/>
          </ac:picMkLst>
        </pc:picChg>
        <pc:picChg chg="add">
          <ac:chgData name="Swapna Kutcharlapati" userId="bb33dd12-ed3e-4eb2-883d-5d34dd39f8c3" providerId="ADAL" clId="{29B2234B-6B39-4BBC-AF36-E1A33F94E4B1}" dt="2019-01-18T00:51:18.276" v="403" actId="1076"/>
          <ac:picMkLst>
            <pc:docMk/>
            <pc:sldMk cId="3560941538" sldId="307"/>
            <ac:picMk id="16" creationId="{BAA383DC-2A1E-45DB-908B-FDDD7A097CF1}"/>
          </ac:picMkLst>
        </pc:picChg>
        <pc:picChg chg="add">
          <ac:chgData name="Swapna Kutcharlapati" userId="bb33dd12-ed3e-4eb2-883d-5d34dd39f8c3" providerId="ADAL" clId="{29B2234B-6B39-4BBC-AF36-E1A33F94E4B1}" dt="2019-01-18T00:51:18.276" v="403" actId="1076"/>
          <ac:picMkLst>
            <pc:docMk/>
            <pc:sldMk cId="3560941538" sldId="307"/>
            <ac:picMk id="17" creationId="{E0C2DCD1-E3DE-455C-ADCE-86E181BA6B63}"/>
          </ac:picMkLst>
        </pc:picChg>
        <pc:picChg chg="add">
          <ac:chgData name="Swapna Kutcharlapati" userId="bb33dd12-ed3e-4eb2-883d-5d34dd39f8c3" providerId="ADAL" clId="{29B2234B-6B39-4BBC-AF36-E1A33F94E4B1}" dt="2019-01-18T00:51:18.276" v="403" actId="1076"/>
          <ac:picMkLst>
            <pc:docMk/>
            <pc:sldMk cId="3560941538" sldId="307"/>
            <ac:picMk id="18" creationId="{3748E735-56E2-4893-B3CA-57F6DB40DA3C}"/>
          </ac:picMkLst>
        </pc:picChg>
        <pc:picChg chg="add">
          <ac:chgData name="Swapna Kutcharlapati" userId="bb33dd12-ed3e-4eb2-883d-5d34dd39f8c3" providerId="ADAL" clId="{29B2234B-6B39-4BBC-AF36-E1A33F94E4B1}" dt="2019-01-18T00:51:18.276" v="403" actId="1076"/>
          <ac:picMkLst>
            <pc:docMk/>
            <pc:sldMk cId="3560941538" sldId="307"/>
            <ac:picMk id="19" creationId="{C5BF79EF-7154-4A88-96E9-E4F32E875A2D}"/>
          </ac:picMkLst>
        </pc:picChg>
        <pc:picChg chg="add">
          <ac:chgData name="Swapna Kutcharlapati" userId="bb33dd12-ed3e-4eb2-883d-5d34dd39f8c3" providerId="ADAL" clId="{29B2234B-6B39-4BBC-AF36-E1A33F94E4B1}" dt="2019-01-18T00:51:18.276" v="403" actId="1076"/>
          <ac:picMkLst>
            <pc:docMk/>
            <pc:sldMk cId="3560941538" sldId="307"/>
            <ac:picMk id="20" creationId="{46694EEE-653B-414E-BDD3-0F8E4BF6A3E4}"/>
          </ac:picMkLst>
        </pc:picChg>
        <pc:picChg chg="add">
          <ac:chgData name="Swapna Kutcharlapati" userId="bb33dd12-ed3e-4eb2-883d-5d34dd39f8c3" providerId="ADAL" clId="{29B2234B-6B39-4BBC-AF36-E1A33F94E4B1}" dt="2019-01-18T00:51:18.276" v="403" actId="1076"/>
          <ac:picMkLst>
            <pc:docMk/>
            <pc:sldMk cId="3560941538" sldId="307"/>
            <ac:picMk id="21" creationId="{C0E02915-8D0E-4976-8CA5-6EF05F8AD128}"/>
          </ac:picMkLst>
        </pc:picChg>
        <pc:picChg chg="add">
          <ac:chgData name="Swapna Kutcharlapati" userId="bb33dd12-ed3e-4eb2-883d-5d34dd39f8c3" providerId="ADAL" clId="{29B2234B-6B39-4BBC-AF36-E1A33F94E4B1}" dt="2019-01-18T00:51:18.276" v="403" actId="1076"/>
          <ac:picMkLst>
            <pc:docMk/>
            <pc:sldMk cId="3560941538" sldId="307"/>
            <ac:picMk id="22" creationId="{8070119F-1C7B-404F-A40C-3963DE94439F}"/>
          </ac:picMkLst>
        </pc:picChg>
        <pc:picChg chg="add">
          <ac:chgData name="Swapna Kutcharlapati" userId="bb33dd12-ed3e-4eb2-883d-5d34dd39f8c3" providerId="ADAL" clId="{29B2234B-6B39-4BBC-AF36-E1A33F94E4B1}" dt="2019-01-18T00:51:18.276" v="403" actId="1076"/>
          <ac:picMkLst>
            <pc:docMk/>
            <pc:sldMk cId="3560941538" sldId="307"/>
            <ac:picMk id="23" creationId="{C5CA3D9F-14D2-4E98-9864-09E38F289BDD}"/>
          </ac:picMkLst>
        </pc:picChg>
        <pc:cxnChg chg="add">
          <ac:chgData name="Swapna Kutcharlapati" userId="bb33dd12-ed3e-4eb2-883d-5d34dd39f8c3" providerId="ADAL" clId="{29B2234B-6B39-4BBC-AF36-E1A33F94E4B1}" dt="2019-01-18T00:51:18.276" v="403" actId="1076"/>
          <ac:cxnSpMkLst>
            <pc:docMk/>
            <pc:sldMk cId="3560941538" sldId="307"/>
            <ac:cxnSpMk id="24" creationId="{23601A2E-32CE-4E76-9D28-2B2AA59FFC21}"/>
          </ac:cxnSpMkLst>
        </pc:cxnChg>
      </pc:sldChg>
      <pc:sldChg chg="addSp delSp modSp add">
        <pc:chgData name="Swapna Kutcharlapati" userId="bb33dd12-ed3e-4eb2-883d-5d34dd39f8c3" providerId="ADAL" clId="{29B2234B-6B39-4BBC-AF36-E1A33F94E4B1}" dt="2019-01-18T00:49:52.583" v="384" actId="1076"/>
        <pc:sldMkLst>
          <pc:docMk/>
          <pc:sldMk cId="2621528975" sldId="308"/>
        </pc:sldMkLst>
        <pc:spChg chg="mod">
          <ac:chgData name="Swapna Kutcharlapati" userId="bb33dd12-ed3e-4eb2-883d-5d34dd39f8c3" providerId="ADAL" clId="{29B2234B-6B39-4BBC-AF36-E1A33F94E4B1}" dt="2019-01-18T00:33:50.801" v="241" actId="1076"/>
          <ac:spMkLst>
            <pc:docMk/>
            <pc:sldMk cId="2621528975" sldId="308"/>
            <ac:spMk id="8" creationId="{00000000-0000-0000-0000-000000000000}"/>
          </ac:spMkLst>
        </pc:spChg>
        <pc:spChg chg="del">
          <ac:chgData name="Swapna Kutcharlapati" userId="bb33dd12-ed3e-4eb2-883d-5d34dd39f8c3" providerId="ADAL" clId="{29B2234B-6B39-4BBC-AF36-E1A33F94E4B1}" dt="2019-01-18T00:21:43.751" v="16" actId="478"/>
          <ac:spMkLst>
            <pc:docMk/>
            <pc:sldMk cId="2621528975" sldId="308"/>
            <ac:spMk id="10" creationId="{00000000-0000-0000-0000-000000000000}"/>
          </ac:spMkLst>
        </pc:spChg>
        <pc:spChg chg="mod">
          <ac:chgData name="Swapna Kutcharlapati" userId="bb33dd12-ed3e-4eb2-883d-5d34dd39f8c3" providerId="ADAL" clId="{29B2234B-6B39-4BBC-AF36-E1A33F94E4B1}" dt="2019-01-18T00:47:26.969" v="378" actId="1076"/>
          <ac:spMkLst>
            <pc:docMk/>
            <pc:sldMk cId="2621528975" sldId="308"/>
            <ac:spMk id="11" creationId="{00000000-0000-0000-0000-000000000000}"/>
          </ac:spMkLst>
        </pc:spChg>
        <pc:spChg chg="mod">
          <ac:chgData name="Swapna Kutcharlapati" userId="bb33dd12-ed3e-4eb2-883d-5d34dd39f8c3" providerId="ADAL" clId="{29B2234B-6B39-4BBC-AF36-E1A33F94E4B1}" dt="2019-01-18T00:33:44.626" v="240" actId="1076"/>
          <ac:spMkLst>
            <pc:docMk/>
            <pc:sldMk cId="2621528975" sldId="308"/>
            <ac:spMk id="12" creationId="{00000000-0000-0000-0000-000000000000}"/>
          </ac:spMkLst>
        </pc:spChg>
        <pc:spChg chg="mod">
          <ac:chgData name="Swapna Kutcharlapati" userId="bb33dd12-ed3e-4eb2-883d-5d34dd39f8c3" providerId="ADAL" clId="{29B2234B-6B39-4BBC-AF36-E1A33F94E4B1}" dt="2019-01-18T00:44:12.995" v="349" actId="20577"/>
          <ac:spMkLst>
            <pc:docMk/>
            <pc:sldMk cId="2621528975" sldId="308"/>
            <ac:spMk id="44" creationId="{39B4A83E-AEBD-AF4A-8711-F202229C15A4}"/>
          </ac:spMkLst>
        </pc:spChg>
        <pc:picChg chg="add del mod">
          <ac:chgData name="Swapna Kutcharlapati" userId="bb33dd12-ed3e-4eb2-883d-5d34dd39f8c3" providerId="ADAL" clId="{29B2234B-6B39-4BBC-AF36-E1A33F94E4B1}" dt="2019-01-18T00:45:30.151" v="359" actId="478"/>
          <ac:picMkLst>
            <pc:docMk/>
            <pc:sldMk cId="2621528975" sldId="308"/>
            <ac:picMk id="3" creationId="{E0A38FC7-7C87-41F8-9042-2D9E65C19479}"/>
          </ac:picMkLst>
        </pc:picChg>
        <pc:picChg chg="add mod modCrop">
          <ac:chgData name="Swapna Kutcharlapati" userId="bb33dd12-ed3e-4eb2-883d-5d34dd39f8c3" providerId="ADAL" clId="{29B2234B-6B39-4BBC-AF36-E1A33F94E4B1}" dt="2019-01-18T00:32:39.216" v="169" actId="1076"/>
          <ac:picMkLst>
            <pc:docMk/>
            <pc:sldMk cId="2621528975" sldId="308"/>
            <ac:picMk id="5" creationId="{6ABE0260-69C2-4A3F-9477-79FC816B3D6F}"/>
          </ac:picMkLst>
        </pc:picChg>
        <pc:picChg chg="add mod">
          <ac:chgData name="Swapna Kutcharlapati" userId="bb33dd12-ed3e-4eb2-883d-5d34dd39f8c3" providerId="ADAL" clId="{29B2234B-6B39-4BBC-AF36-E1A33F94E4B1}" dt="2019-01-18T00:48:15.231" v="383" actId="14100"/>
          <ac:picMkLst>
            <pc:docMk/>
            <pc:sldMk cId="2621528975" sldId="308"/>
            <ac:picMk id="7" creationId="{2EDA5A1A-D61A-4020-919E-DEC8CAAC0ABC}"/>
          </ac:picMkLst>
        </pc:picChg>
        <pc:picChg chg="add mod">
          <ac:chgData name="Swapna Kutcharlapati" userId="bb33dd12-ed3e-4eb2-883d-5d34dd39f8c3" providerId="ADAL" clId="{29B2234B-6B39-4BBC-AF36-E1A33F94E4B1}" dt="2019-01-18T00:32:31.731" v="165" actId="1076"/>
          <ac:picMkLst>
            <pc:docMk/>
            <pc:sldMk cId="2621528975" sldId="308"/>
            <ac:picMk id="13" creationId="{7F810F8C-5948-4BB5-8AD1-373EA366A807}"/>
          </ac:picMkLst>
        </pc:picChg>
        <pc:picChg chg="add mod modCrop">
          <ac:chgData name="Swapna Kutcharlapati" userId="bb33dd12-ed3e-4eb2-883d-5d34dd39f8c3" providerId="ADAL" clId="{29B2234B-6B39-4BBC-AF36-E1A33F94E4B1}" dt="2019-01-18T00:32:42.592" v="170" actId="1076"/>
          <ac:picMkLst>
            <pc:docMk/>
            <pc:sldMk cId="2621528975" sldId="308"/>
            <ac:picMk id="15" creationId="{EB663757-F235-4D9A-8CAE-981EB87F879E}"/>
          </ac:picMkLst>
        </pc:picChg>
        <pc:picChg chg="add del mod">
          <ac:chgData name="Swapna Kutcharlapati" userId="bb33dd12-ed3e-4eb2-883d-5d34dd39f8c3" providerId="ADAL" clId="{29B2234B-6B39-4BBC-AF36-E1A33F94E4B1}" dt="2019-01-18T00:22:32.455" v="20" actId="478"/>
          <ac:picMkLst>
            <pc:docMk/>
            <pc:sldMk cId="2621528975" sldId="308"/>
            <ac:picMk id="16" creationId="{77861922-3FF9-4171-9D1C-407178BB8FF4}"/>
          </ac:picMkLst>
        </pc:picChg>
        <pc:picChg chg="del">
          <ac:chgData name="Swapna Kutcharlapati" userId="bb33dd12-ed3e-4eb2-883d-5d34dd39f8c3" providerId="ADAL" clId="{29B2234B-6B39-4BBC-AF36-E1A33F94E4B1}" dt="2019-01-18T00:22:50.389" v="24" actId="478"/>
          <ac:picMkLst>
            <pc:docMk/>
            <pc:sldMk cId="2621528975" sldId="308"/>
            <ac:picMk id="17" creationId="{384E797B-1059-464C-BAD7-D8892331291A}"/>
          </ac:picMkLst>
        </pc:picChg>
        <pc:picChg chg="add del mod">
          <ac:chgData name="Swapna Kutcharlapati" userId="bb33dd12-ed3e-4eb2-883d-5d34dd39f8c3" providerId="ADAL" clId="{29B2234B-6B39-4BBC-AF36-E1A33F94E4B1}" dt="2019-01-18T00:42:21.814" v="276" actId="478"/>
          <ac:picMkLst>
            <pc:docMk/>
            <pc:sldMk cId="2621528975" sldId="308"/>
            <ac:picMk id="19" creationId="{B879D6C2-95E0-40FA-A6D1-03803B31CE85}"/>
          </ac:picMkLst>
        </pc:picChg>
        <pc:picChg chg="add del mod">
          <ac:chgData name="Swapna Kutcharlapati" userId="bb33dd12-ed3e-4eb2-883d-5d34dd39f8c3" providerId="ADAL" clId="{29B2234B-6B39-4BBC-AF36-E1A33F94E4B1}" dt="2019-01-18T00:39:41.514" v="274" actId="478"/>
          <ac:picMkLst>
            <pc:docMk/>
            <pc:sldMk cId="2621528975" sldId="308"/>
            <ac:picMk id="21" creationId="{A689746F-739D-4143-9088-4203454375B9}"/>
          </ac:picMkLst>
        </pc:picChg>
        <pc:picChg chg="add mod">
          <ac:chgData name="Swapna Kutcharlapati" userId="bb33dd12-ed3e-4eb2-883d-5d34dd39f8c3" providerId="ADAL" clId="{29B2234B-6B39-4BBC-AF36-E1A33F94E4B1}" dt="2019-01-18T00:47:16.359" v="376" actId="1076"/>
          <ac:picMkLst>
            <pc:docMk/>
            <pc:sldMk cId="2621528975" sldId="308"/>
            <ac:picMk id="23" creationId="{C1D01ED5-E778-49D9-B5F4-D0DD82172CFE}"/>
          </ac:picMkLst>
        </pc:picChg>
        <pc:picChg chg="add mod">
          <ac:chgData name="Swapna Kutcharlapati" userId="bb33dd12-ed3e-4eb2-883d-5d34dd39f8c3" providerId="ADAL" clId="{29B2234B-6B39-4BBC-AF36-E1A33F94E4B1}" dt="2019-01-18T00:47:23.278" v="377" actId="1076"/>
          <ac:picMkLst>
            <pc:docMk/>
            <pc:sldMk cId="2621528975" sldId="308"/>
            <ac:picMk id="25" creationId="{6201ACB7-F3D7-4BCD-8217-BEC3A688E105}"/>
          </ac:picMkLst>
        </pc:picChg>
        <pc:picChg chg="add mod modCrop">
          <ac:chgData name="Swapna Kutcharlapati" userId="bb33dd12-ed3e-4eb2-883d-5d34dd39f8c3" providerId="ADAL" clId="{29B2234B-6B39-4BBC-AF36-E1A33F94E4B1}" dt="2019-01-18T00:49:52.583" v="384" actId="1076"/>
          <ac:picMkLst>
            <pc:docMk/>
            <pc:sldMk cId="2621528975" sldId="308"/>
            <ac:picMk id="27" creationId="{1D5EC338-2237-4AB9-B6C2-BDBFD195AD17}"/>
          </ac:picMkLst>
        </pc:picChg>
        <pc:picChg chg="mod">
          <ac:chgData name="Swapna Kutcharlapati" userId="bb33dd12-ed3e-4eb2-883d-5d34dd39f8c3" providerId="ADAL" clId="{29B2234B-6B39-4BBC-AF36-E1A33F94E4B1}" dt="2019-01-18T00:44:20.589" v="351" actId="1076"/>
          <ac:picMkLst>
            <pc:docMk/>
            <pc:sldMk cId="2621528975" sldId="308"/>
            <ac:picMk id="35" creationId="{BB81B08A-DBC9-6B42-8DFB-F7F299314639}"/>
          </ac:picMkLst>
        </pc:picChg>
        <pc:picChg chg="add del mod">
          <ac:chgData name="Swapna Kutcharlapati" userId="bb33dd12-ed3e-4eb2-883d-5d34dd39f8c3" providerId="ADAL" clId="{29B2234B-6B39-4BBC-AF36-E1A33F94E4B1}" dt="2019-01-18T00:47:09.162" v="374" actId="1076"/>
          <ac:picMkLst>
            <pc:docMk/>
            <pc:sldMk cId="2621528975" sldId="308"/>
            <ac:picMk id="36" creationId="{748A8D79-5861-4CD3-9D07-9B77B3C768FD}"/>
          </ac:picMkLst>
        </pc:picChg>
        <pc:picChg chg="del mod">
          <ac:chgData name="Swapna Kutcharlapati" userId="bb33dd12-ed3e-4eb2-883d-5d34dd39f8c3" providerId="ADAL" clId="{29B2234B-6B39-4BBC-AF36-E1A33F94E4B1}" dt="2019-01-18T00:38:57.845" v="264" actId="478"/>
          <ac:picMkLst>
            <pc:docMk/>
            <pc:sldMk cId="2621528975" sldId="308"/>
            <ac:picMk id="38" creationId="{6900512E-DD92-794D-BC07-135632A3FA7F}"/>
          </ac:picMkLst>
        </pc:picChg>
        <pc:picChg chg="del">
          <ac:chgData name="Swapna Kutcharlapati" userId="bb33dd12-ed3e-4eb2-883d-5d34dd39f8c3" providerId="ADAL" clId="{29B2234B-6B39-4BBC-AF36-E1A33F94E4B1}" dt="2019-01-18T00:09:54.319" v="8" actId="478"/>
          <ac:picMkLst>
            <pc:docMk/>
            <pc:sldMk cId="2621528975" sldId="308"/>
            <ac:picMk id="39" creationId="{C7FB11ED-E4E9-954B-99E3-85843B45AFEC}"/>
          </ac:picMkLst>
        </pc:picChg>
        <pc:picChg chg="del mod">
          <ac:chgData name="Swapna Kutcharlapati" userId="bb33dd12-ed3e-4eb2-883d-5d34dd39f8c3" providerId="ADAL" clId="{29B2234B-6B39-4BBC-AF36-E1A33F94E4B1}" dt="2019-01-18T00:38:40.322" v="257" actId="478"/>
          <ac:picMkLst>
            <pc:docMk/>
            <pc:sldMk cId="2621528975" sldId="308"/>
            <ac:picMk id="43" creationId="{9D85FCC5-2162-244A-B7EB-D79C44303A4D}"/>
          </ac:picMkLst>
        </pc:picChg>
        <pc:picChg chg="del mod">
          <ac:chgData name="Swapna Kutcharlapati" userId="bb33dd12-ed3e-4eb2-883d-5d34dd39f8c3" providerId="ADAL" clId="{29B2234B-6B39-4BBC-AF36-E1A33F94E4B1}" dt="2019-01-18T00:30:57.456" v="135" actId="478"/>
          <ac:picMkLst>
            <pc:docMk/>
            <pc:sldMk cId="2621528975" sldId="308"/>
            <ac:picMk id="46" creationId="{44609FE3-B473-E648-8728-5C9D03EBB4E5}"/>
          </ac:picMkLst>
        </pc:picChg>
        <pc:picChg chg="del mod">
          <ac:chgData name="Swapna Kutcharlapati" userId="bb33dd12-ed3e-4eb2-883d-5d34dd39f8c3" providerId="ADAL" clId="{29B2234B-6B39-4BBC-AF36-E1A33F94E4B1}" dt="2019-01-18T00:30:58.377" v="136" actId="478"/>
          <ac:picMkLst>
            <pc:docMk/>
            <pc:sldMk cId="2621528975" sldId="308"/>
            <ac:picMk id="47" creationId="{B942EF6D-EB6C-E448-982F-4D598299D8C5}"/>
          </ac:picMkLst>
        </pc:picChg>
      </pc:sldChg>
      <pc:sldChg chg="addSp delSp modSp add ord modNotesTx">
        <pc:chgData name="Swapna Kutcharlapati" userId="bb33dd12-ed3e-4eb2-883d-5d34dd39f8c3" providerId="ADAL" clId="{29B2234B-6B39-4BBC-AF36-E1A33F94E4B1}" dt="2019-01-18T14:34:28.899" v="3129" actId="1076"/>
        <pc:sldMkLst>
          <pc:docMk/>
          <pc:sldMk cId="2574941228" sldId="315"/>
        </pc:sldMkLst>
        <pc:spChg chg="add mod">
          <ac:chgData name="Swapna Kutcharlapati" userId="bb33dd12-ed3e-4eb2-883d-5d34dd39f8c3" providerId="ADAL" clId="{29B2234B-6B39-4BBC-AF36-E1A33F94E4B1}" dt="2019-01-18T00:52:45.920" v="519" actId="14100"/>
          <ac:spMkLst>
            <pc:docMk/>
            <pc:sldMk cId="2574941228" sldId="315"/>
            <ac:spMk id="2" creationId="{1E7C97BE-5884-421C-9691-AFB26AA7129B}"/>
          </ac:spMkLst>
        </pc:spChg>
        <pc:spChg chg="add del mod">
          <ac:chgData name="Swapna Kutcharlapati" userId="bb33dd12-ed3e-4eb2-883d-5d34dd39f8c3" providerId="ADAL" clId="{29B2234B-6B39-4BBC-AF36-E1A33F94E4B1}" dt="2019-01-18T00:53:06.403" v="523" actId="478"/>
          <ac:spMkLst>
            <pc:docMk/>
            <pc:sldMk cId="2574941228" sldId="315"/>
            <ac:spMk id="3" creationId="{29CCB425-CAC4-447E-B0E5-7F26609D44C6}"/>
          </ac:spMkLst>
        </pc:spChg>
        <pc:spChg chg="add">
          <ac:chgData name="Swapna Kutcharlapati" userId="bb33dd12-ed3e-4eb2-883d-5d34dd39f8c3" providerId="ADAL" clId="{29B2234B-6B39-4BBC-AF36-E1A33F94E4B1}" dt="2019-01-18T00:52:57.642" v="521" actId="478"/>
          <ac:spMkLst>
            <pc:docMk/>
            <pc:sldMk cId="2574941228" sldId="315"/>
            <ac:spMk id="5" creationId="{0544FA46-B2CA-4D81-A47D-391718192D80}"/>
          </ac:spMkLst>
        </pc:spChg>
        <pc:spChg chg="add mod">
          <ac:chgData name="Swapna Kutcharlapati" userId="bb33dd12-ed3e-4eb2-883d-5d34dd39f8c3" providerId="ADAL" clId="{29B2234B-6B39-4BBC-AF36-E1A33F94E4B1}" dt="2019-01-18T09:56:38.741" v="2776" actId="1076"/>
          <ac:spMkLst>
            <pc:docMk/>
            <pc:sldMk cId="2574941228" sldId="315"/>
            <ac:spMk id="6" creationId="{E708F04E-A0FE-43AB-822E-4CBB0F168857}"/>
          </ac:spMkLst>
        </pc:spChg>
        <pc:spChg chg="add mod">
          <ac:chgData name="Swapna Kutcharlapati" userId="bb33dd12-ed3e-4eb2-883d-5d34dd39f8c3" providerId="ADAL" clId="{29B2234B-6B39-4BBC-AF36-E1A33F94E4B1}" dt="2019-01-18T14:34:28.899" v="3129" actId="1076"/>
          <ac:spMkLst>
            <pc:docMk/>
            <pc:sldMk cId="2574941228" sldId="315"/>
            <ac:spMk id="7" creationId="{7CD7445B-6A35-4241-BCB4-6EAAF9B33781}"/>
          </ac:spMkLst>
        </pc:spChg>
        <pc:picChg chg="add mod">
          <ac:chgData name="Swapna Kutcharlapati" userId="bb33dd12-ed3e-4eb2-883d-5d34dd39f8c3" providerId="ADAL" clId="{29B2234B-6B39-4BBC-AF36-E1A33F94E4B1}" dt="2019-01-18T14:34:19.948" v="3128" actId="1076"/>
          <ac:picMkLst>
            <pc:docMk/>
            <pc:sldMk cId="2574941228" sldId="315"/>
            <ac:picMk id="4" creationId="{F182B058-1A14-4DC1-9FEE-3335CA5B4FE9}"/>
          </ac:picMkLst>
        </pc:picChg>
      </pc:sldChg>
      <pc:sldChg chg="addSp delSp modSp add ord modNotesTx">
        <pc:chgData name="Swapna Kutcharlapati" userId="bb33dd12-ed3e-4eb2-883d-5d34dd39f8c3" providerId="ADAL" clId="{29B2234B-6B39-4BBC-AF36-E1A33F94E4B1}" dt="2019-01-18T14:49:54.879" v="3484" actId="20577"/>
        <pc:sldMkLst>
          <pc:docMk/>
          <pc:sldMk cId="2885640419" sldId="316"/>
        </pc:sldMkLst>
        <pc:spChg chg="mod">
          <ac:chgData name="Swapna Kutcharlapati" userId="bb33dd12-ed3e-4eb2-883d-5d34dd39f8c3" providerId="ADAL" clId="{29B2234B-6B39-4BBC-AF36-E1A33F94E4B1}" dt="2019-01-18T14:32:51.021" v="3107" actId="313"/>
          <ac:spMkLst>
            <pc:docMk/>
            <pc:sldMk cId="2885640419" sldId="316"/>
            <ac:spMk id="2" creationId="{1E7C97BE-5884-421C-9691-AFB26AA7129B}"/>
          </ac:spMkLst>
        </pc:spChg>
        <pc:spChg chg="add mod">
          <ac:chgData name="Swapna Kutcharlapati" userId="bb33dd12-ed3e-4eb2-883d-5d34dd39f8c3" providerId="ADAL" clId="{29B2234B-6B39-4BBC-AF36-E1A33F94E4B1}" dt="2019-01-18T14:40:01.159" v="3293" actId="20577"/>
          <ac:spMkLst>
            <pc:docMk/>
            <pc:sldMk cId="2885640419" sldId="316"/>
            <ac:spMk id="3" creationId="{DA2382E5-2F6D-402B-8C49-6E255EB0E260}"/>
          </ac:spMkLst>
        </pc:spChg>
        <pc:spChg chg="del">
          <ac:chgData name="Swapna Kutcharlapati" userId="bb33dd12-ed3e-4eb2-883d-5d34dd39f8c3" providerId="ADAL" clId="{29B2234B-6B39-4BBC-AF36-E1A33F94E4B1}" dt="2019-01-18T00:53:56.477" v="553" actId="478"/>
          <ac:spMkLst>
            <pc:docMk/>
            <pc:sldMk cId="2885640419" sldId="316"/>
            <ac:spMk id="5" creationId="{0544FA46-B2CA-4D81-A47D-391718192D80}"/>
          </ac:spMkLst>
        </pc:spChg>
        <pc:spChg chg="add mod">
          <ac:chgData name="Swapna Kutcharlapati" userId="bb33dd12-ed3e-4eb2-883d-5d34dd39f8c3" providerId="ADAL" clId="{29B2234B-6B39-4BBC-AF36-E1A33F94E4B1}" dt="2019-01-18T14:47:12.050" v="3458" actId="1076"/>
          <ac:spMkLst>
            <pc:docMk/>
            <pc:sldMk cId="2885640419" sldId="316"/>
            <ac:spMk id="5" creationId="{85E2B027-E804-4DBE-9309-A6EA995F100B}"/>
          </ac:spMkLst>
        </pc:spChg>
        <pc:spChg chg="add del">
          <ac:chgData name="Swapna Kutcharlapati" userId="bb33dd12-ed3e-4eb2-883d-5d34dd39f8c3" providerId="ADAL" clId="{29B2234B-6B39-4BBC-AF36-E1A33F94E4B1}" dt="2019-01-18T10:00:05.724" v="2783" actId="478"/>
          <ac:spMkLst>
            <pc:docMk/>
            <pc:sldMk cId="2885640419" sldId="316"/>
            <ac:spMk id="6" creationId="{78247D77-83B0-4165-9C21-434B083E199B}"/>
          </ac:spMkLst>
        </pc:spChg>
        <pc:spChg chg="add del">
          <ac:chgData name="Swapna Kutcharlapati" userId="bb33dd12-ed3e-4eb2-883d-5d34dd39f8c3" providerId="ADAL" clId="{29B2234B-6B39-4BBC-AF36-E1A33F94E4B1}" dt="2019-01-18T10:00:07.804" v="2784" actId="478"/>
          <ac:spMkLst>
            <pc:docMk/>
            <pc:sldMk cId="2885640419" sldId="316"/>
            <ac:spMk id="7" creationId="{F1CC3D23-C6F2-4C28-9A12-705087703769}"/>
          </ac:spMkLst>
        </pc:spChg>
        <pc:spChg chg="add">
          <ac:chgData name="Swapna Kutcharlapati" userId="bb33dd12-ed3e-4eb2-883d-5d34dd39f8c3" providerId="ADAL" clId="{29B2234B-6B39-4BBC-AF36-E1A33F94E4B1}" dt="2019-01-18T09:55:54.186" v="2752" actId="14100"/>
          <ac:spMkLst>
            <pc:docMk/>
            <pc:sldMk cId="2885640419" sldId="316"/>
            <ac:spMk id="11" creationId="{09C62E44-3D71-4E42-B5AB-44FC5DBB04E2}"/>
          </ac:spMkLst>
        </pc:spChg>
        <pc:spChg chg="add mod">
          <ac:chgData name="Swapna Kutcharlapati" userId="bb33dd12-ed3e-4eb2-883d-5d34dd39f8c3" providerId="ADAL" clId="{29B2234B-6B39-4BBC-AF36-E1A33F94E4B1}" dt="2019-01-18T14:49:54.879" v="3484" actId="20577"/>
          <ac:spMkLst>
            <pc:docMk/>
            <pc:sldMk cId="2885640419" sldId="316"/>
            <ac:spMk id="16" creationId="{ACBE8F34-7C0D-4D86-89BF-6B513A6FBEAE}"/>
          </ac:spMkLst>
        </pc:spChg>
        <pc:spChg chg="add del">
          <ac:chgData name="Swapna Kutcharlapati" userId="bb33dd12-ed3e-4eb2-883d-5d34dd39f8c3" providerId="ADAL" clId="{29B2234B-6B39-4BBC-AF36-E1A33F94E4B1}" dt="2019-01-18T14:47:18.137" v="3460" actId="478"/>
          <ac:spMkLst>
            <pc:docMk/>
            <pc:sldMk cId="2885640419" sldId="316"/>
            <ac:spMk id="17" creationId="{8C1EBBEF-9DD1-43C3-9F78-BB5702A01AD0}"/>
          </ac:spMkLst>
        </pc:spChg>
        <pc:spChg chg="add mod">
          <ac:chgData name="Swapna Kutcharlapati" userId="bb33dd12-ed3e-4eb2-883d-5d34dd39f8c3" providerId="ADAL" clId="{29B2234B-6B39-4BBC-AF36-E1A33F94E4B1}" dt="2019-01-18T14:48:54.649" v="3480" actId="1076"/>
          <ac:spMkLst>
            <pc:docMk/>
            <pc:sldMk cId="2885640419" sldId="316"/>
            <ac:spMk id="18" creationId="{A6251E67-56D3-496C-923A-C5B24675EA5E}"/>
          </ac:spMkLst>
        </pc:spChg>
        <pc:picChg chg="add del mod">
          <ac:chgData name="Swapna Kutcharlapati" userId="bb33dd12-ed3e-4eb2-883d-5d34dd39f8c3" providerId="ADAL" clId="{29B2234B-6B39-4BBC-AF36-E1A33F94E4B1}" dt="2019-01-18T10:00:00.737" v="2782" actId="478"/>
          <ac:picMkLst>
            <pc:docMk/>
            <pc:sldMk cId="2885640419" sldId="316"/>
            <ac:picMk id="3" creationId="{2D56781B-36EC-4ECF-B142-1BAF3E15B9E1}"/>
          </ac:picMkLst>
        </pc:picChg>
        <pc:picChg chg="add del mod modCrop">
          <ac:chgData name="Swapna Kutcharlapati" userId="bb33dd12-ed3e-4eb2-883d-5d34dd39f8c3" providerId="ADAL" clId="{29B2234B-6B39-4BBC-AF36-E1A33F94E4B1}" dt="2019-01-18T14:34:43.821" v="3131" actId="478"/>
          <ac:picMkLst>
            <pc:docMk/>
            <pc:sldMk cId="2885640419" sldId="316"/>
            <ac:picMk id="4" creationId="{6554A7A9-E601-4D35-B690-D332678384B7}"/>
          </ac:picMkLst>
        </pc:picChg>
        <pc:picChg chg="del">
          <ac:chgData name="Swapna Kutcharlapati" userId="bb33dd12-ed3e-4eb2-883d-5d34dd39f8c3" providerId="ADAL" clId="{29B2234B-6B39-4BBC-AF36-E1A33F94E4B1}" dt="2019-01-18T00:53:56.477" v="553" actId="478"/>
          <ac:picMkLst>
            <pc:docMk/>
            <pc:sldMk cId="2885640419" sldId="316"/>
            <ac:picMk id="4" creationId="{F182B058-1A14-4DC1-9FEE-3335CA5B4FE9}"/>
          </ac:picMkLst>
        </pc:picChg>
        <pc:picChg chg="add mod">
          <ac:chgData name="Swapna Kutcharlapati" userId="bb33dd12-ed3e-4eb2-883d-5d34dd39f8c3" providerId="ADAL" clId="{29B2234B-6B39-4BBC-AF36-E1A33F94E4B1}" dt="2019-01-18T14:49:52.136" v="3481" actId="14100"/>
          <ac:picMkLst>
            <pc:docMk/>
            <pc:sldMk cId="2885640419" sldId="316"/>
            <ac:picMk id="8" creationId="{3B0430C5-1F62-4935-AB64-F28F1F328BD7}"/>
          </ac:picMkLst>
        </pc:picChg>
        <pc:picChg chg="add mod">
          <ac:chgData name="Swapna Kutcharlapati" userId="bb33dd12-ed3e-4eb2-883d-5d34dd39f8c3" providerId="ADAL" clId="{29B2234B-6B39-4BBC-AF36-E1A33F94E4B1}" dt="2019-01-18T14:45:08.356" v="3406" actId="1076"/>
          <ac:picMkLst>
            <pc:docMk/>
            <pc:sldMk cId="2885640419" sldId="316"/>
            <ac:picMk id="9" creationId="{23D90E75-8E8D-4CE6-92BA-14892EDDB9B1}"/>
          </ac:picMkLst>
        </pc:picChg>
        <pc:picChg chg="add mod">
          <ac:chgData name="Swapna Kutcharlapati" userId="bb33dd12-ed3e-4eb2-883d-5d34dd39f8c3" providerId="ADAL" clId="{29B2234B-6B39-4BBC-AF36-E1A33F94E4B1}" dt="2019-01-18T14:44:54.243" v="3404" actId="1038"/>
          <ac:picMkLst>
            <pc:docMk/>
            <pc:sldMk cId="2885640419" sldId="316"/>
            <ac:picMk id="10" creationId="{1E436163-3829-4CFC-AD86-E0A1716F5AE6}"/>
          </ac:picMkLst>
        </pc:picChg>
        <pc:picChg chg="add del mod modCrop">
          <ac:chgData name="Swapna Kutcharlapati" userId="bb33dd12-ed3e-4eb2-883d-5d34dd39f8c3" providerId="ADAL" clId="{29B2234B-6B39-4BBC-AF36-E1A33F94E4B1}" dt="2019-01-18T14:34:43.821" v="3131" actId="478"/>
          <ac:picMkLst>
            <pc:docMk/>
            <pc:sldMk cId="2885640419" sldId="316"/>
            <ac:picMk id="12" creationId="{06AC1E0E-7DDE-40A7-A6DA-1A1044D20E8A}"/>
          </ac:picMkLst>
        </pc:picChg>
        <pc:picChg chg="add del mod modCrop">
          <ac:chgData name="Swapna Kutcharlapati" userId="bb33dd12-ed3e-4eb2-883d-5d34dd39f8c3" providerId="ADAL" clId="{29B2234B-6B39-4BBC-AF36-E1A33F94E4B1}" dt="2019-01-18T14:34:43.821" v="3131" actId="478"/>
          <ac:picMkLst>
            <pc:docMk/>
            <pc:sldMk cId="2885640419" sldId="316"/>
            <ac:picMk id="13" creationId="{B3E21A13-C366-49D4-9C7C-7A8C5CA8DDCB}"/>
          </ac:picMkLst>
        </pc:picChg>
        <pc:picChg chg="add mod modCrop">
          <ac:chgData name="Swapna Kutcharlapati" userId="bb33dd12-ed3e-4eb2-883d-5d34dd39f8c3" providerId="ADAL" clId="{29B2234B-6B39-4BBC-AF36-E1A33F94E4B1}" dt="2019-01-18T14:44:54.243" v="3404" actId="1038"/>
          <ac:picMkLst>
            <pc:docMk/>
            <pc:sldMk cId="2885640419" sldId="316"/>
            <ac:picMk id="14" creationId="{2878ECCE-699C-477E-87AF-13C28D3A480B}"/>
          </ac:picMkLst>
        </pc:picChg>
        <pc:picChg chg="add mod">
          <ac:chgData name="Swapna Kutcharlapati" userId="bb33dd12-ed3e-4eb2-883d-5d34dd39f8c3" providerId="ADAL" clId="{29B2234B-6B39-4BBC-AF36-E1A33F94E4B1}" dt="2019-01-18T14:44:54.243" v="3404" actId="1038"/>
          <ac:picMkLst>
            <pc:docMk/>
            <pc:sldMk cId="2885640419" sldId="316"/>
            <ac:picMk id="15" creationId="{AE30B298-C35F-4D4D-96D3-F84DC5FC5DA8}"/>
          </ac:picMkLst>
        </pc:picChg>
        <pc:cxnChg chg="add del">
          <ac:chgData name="Swapna Kutcharlapati" userId="bb33dd12-ed3e-4eb2-883d-5d34dd39f8c3" providerId="ADAL" clId="{29B2234B-6B39-4BBC-AF36-E1A33F94E4B1}" dt="2019-01-18T09:59:56.109" v="2779" actId="478"/>
          <ac:cxnSpMkLst>
            <pc:docMk/>
            <pc:sldMk cId="2885640419" sldId="316"/>
            <ac:cxnSpMk id="10" creationId="{EF364D40-93F5-4731-9EF3-B91679F7CC92}"/>
          </ac:cxnSpMkLst>
        </pc:cxnChg>
      </pc:sldChg>
      <pc:sldChg chg="add del">
        <pc:chgData name="Swapna Kutcharlapati" userId="bb33dd12-ed3e-4eb2-883d-5d34dd39f8c3" providerId="ADAL" clId="{29B2234B-6B39-4BBC-AF36-E1A33F94E4B1}" dt="2019-01-18T00:53:10.833" v="525" actId="20577"/>
        <pc:sldMkLst>
          <pc:docMk/>
          <pc:sldMk cId="3553503076" sldId="316"/>
        </pc:sldMkLst>
      </pc:sldChg>
      <pc:sldChg chg="addSp delSp modSp add modNotesTx">
        <pc:chgData name="Swapna Kutcharlapati" userId="bb33dd12-ed3e-4eb2-883d-5d34dd39f8c3" providerId="ADAL" clId="{29B2234B-6B39-4BBC-AF36-E1A33F94E4B1}" dt="2019-01-18T14:33:34.777" v="3118" actId="208"/>
        <pc:sldMkLst>
          <pc:docMk/>
          <pc:sldMk cId="2603123275" sldId="317"/>
        </pc:sldMkLst>
        <pc:spChg chg="mod">
          <ac:chgData name="Swapna Kutcharlapati" userId="bb33dd12-ed3e-4eb2-883d-5d34dd39f8c3" providerId="ADAL" clId="{29B2234B-6B39-4BBC-AF36-E1A33F94E4B1}" dt="2019-01-18T00:53:51.043" v="552" actId="20577"/>
          <ac:spMkLst>
            <pc:docMk/>
            <pc:sldMk cId="2603123275" sldId="317"/>
            <ac:spMk id="2" creationId="{1E7C97BE-5884-421C-9691-AFB26AA7129B}"/>
          </ac:spMkLst>
        </pc:spChg>
        <pc:spChg chg="add mod">
          <ac:chgData name="Swapna Kutcharlapati" userId="bb33dd12-ed3e-4eb2-883d-5d34dd39f8c3" providerId="ADAL" clId="{29B2234B-6B39-4BBC-AF36-E1A33F94E4B1}" dt="2019-01-18T14:33:34.777" v="3118" actId="208"/>
          <ac:spMkLst>
            <pc:docMk/>
            <pc:sldMk cId="2603123275" sldId="317"/>
            <ac:spMk id="3" creationId="{3DDA3090-C710-4C83-9D5F-8DC389CC7DB0}"/>
          </ac:spMkLst>
        </pc:spChg>
        <pc:spChg chg="del">
          <ac:chgData name="Swapna Kutcharlapati" userId="bb33dd12-ed3e-4eb2-883d-5d34dd39f8c3" providerId="ADAL" clId="{29B2234B-6B39-4BBC-AF36-E1A33F94E4B1}" dt="2019-01-18T00:53:32.091" v="528" actId="478"/>
          <ac:spMkLst>
            <pc:docMk/>
            <pc:sldMk cId="2603123275" sldId="317"/>
            <ac:spMk id="5" creationId="{0544FA46-B2CA-4D81-A47D-391718192D80}"/>
          </ac:spMkLst>
        </pc:spChg>
        <pc:spChg chg="add">
          <ac:chgData name="Swapna Kutcharlapati" userId="bb33dd12-ed3e-4eb2-883d-5d34dd39f8c3" providerId="ADAL" clId="{29B2234B-6B39-4BBC-AF36-E1A33F94E4B1}" dt="2019-01-18T09:55:48.683" v="2751" actId="14100"/>
          <ac:spMkLst>
            <pc:docMk/>
            <pc:sldMk cId="2603123275" sldId="317"/>
            <ac:spMk id="5" creationId="{5304ADC8-D350-4286-B108-95A8ABF6C728}"/>
          </ac:spMkLst>
        </pc:spChg>
        <pc:spChg chg="add">
          <ac:chgData name="Swapna Kutcharlapati" userId="bb33dd12-ed3e-4eb2-883d-5d34dd39f8c3" providerId="ADAL" clId="{29B2234B-6B39-4BBC-AF36-E1A33F94E4B1}" dt="2019-01-18T00:53:32.798" v="529" actId="20577"/>
          <ac:spMkLst>
            <pc:docMk/>
            <pc:sldMk cId="2603123275" sldId="317"/>
            <ac:spMk id="6" creationId="{33B88D9D-3B8B-427E-97FA-2311B789F3C0}"/>
          </ac:spMkLst>
        </pc:spChg>
        <pc:picChg chg="del">
          <ac:chgData name="Swapna Kutcharlapati" userId="bb33dd12-ed3e-4eb2-883d-5d34dd39f8c3" providerId="ADAL" clId="{29B2234B-6B39-4BBC-AF36-E1A33F94E4B1}" dt="2019-01-18T00:53:32.091" v="528" actId="478"/>
          <ac:picMkLst>
            <pc:docMk/>
            <pc:sldMk cId="2603123275" sldId="317"/>
            <ac:picMk id="4" creationId="{F182B058-1A14-4DC1-9FEE-3335CA5B4FE9}"/>
          </ac:picMkLst>
        </pc:picChg>
        <pc:picChg chg="add mod">
          <ac:chgData name="Swapna Kutcharlapati" userId="bb33dd12-ed3e-4eb2-883d-5d34dd39f8c3" providerId="ADAL" clId="{29B2234B-6B39-4BBC-AF36-E1A33F94E4B1}" dt="2019-01-18T14:33:22.091" v="3116" actId="1076"/>
          <ac:picMkLst>
            <pc:docMk/>
            <pc:sldMk cId="2603123275" sldId="317"/>
            <ac:picMk id="7" creationId="{8C5417E5-1C28-41D5-9BF9-5F120F297187}"/>
          </ac:picMkLst>
        </pc:picChg>
      </pc:sldChg>
      <pc:sldChg chg="addSp delSp modSp add ord">
        <pc:chgData name="Swapna Kutcharlapati" userId="bb33dd12-ed3e-4eb2-883d-5d34dd39f8c3" providerId="ADAL" clId="{29B2234B-6B39-4BBC-AF36-E1A33F94E4B1}" dt="2019-01-18T09:56:27.615" v="2775" actId="14100"/>
        <pc:sldMkLst>
          <pc:docMk/>
          <pc:sldMk cId="769161028" sldId="318"/>
        </pc:sldMkLst>
        <pc:spChg chg="add mod">
          <ac:chgData name="Swapna Kutcharlapati" userId="bb33dd12-ed3e-4eb2-883d-5d34dd39f8c3" providerId="ADAL" clId="{29B2234B-6B39-4BBC-AF36-E1A33F94E4B1}" dt="2019-01-18T03:12:05.052" v="943" actId="20577"/>
          <ac:spMkLst>
            <pc:docMk/>
            <pc:sldMk cId="769161028" sldId="318"/>
            <ac:spMk id="2" creationId="{170E098C-033B-468C-A3F1-4835F86E2624}"/>
          </ac:spMkLst>
        </pc:spChg>
        <pc:spChg chg="add mod">
          <ac:chgData name="Swapna Kutcharlapati" userId="bb33dd12-ed3e-4eb2-883d-5d34dd39f8c3" providerId="ADAL" clId="{29B2234B-6B39-4BBC-AF36-E1A33F94E4B1}" dt="2019-01-18T09:43:53.459" v="2099" actId="1076"/>
          <ac:spMkLst>
            <pc:docMk/>
            <pc:sldMk cId="769161028" sldId="318"/>
            <ac:spMk id="4" creationId="{DAF5307A-4A85-4B8E-B521-9A1701EA6A99}"/>
          </ac:spMkLst>
        </pc:spChg>
        <pc:spChg chg="add del mod">
          <ac:chgData name="Swapna Kutcharlapati" userId="bb33dd12-ed3e-4eb2-883d-5d34dd39f8c3" providerId="ADAL" clId="{29B2234B-6B39-4BBC-AF36-E1A33F94E4B1}" dt="2019-01-18T08:23:48.538" v="1026" actId="478"/>
          <ac:spMkLst>
            <pc:docMk/>
            <pc:sldMk cId="769161028" sldId="318"/>
            <ac:spMk id="6" creationId="{9D313F99-C1C6-4BDA-99F0-B785B262974B}"/>
          </ac:spMkLst>
        </pc:spChg>
        <pc:spChg chg="add mod">
          <ac:chgData name="Swapna Kutcharlapati" userId="bb33dd12-ed3e-4eb2-883d-5d34dd39f8c3" providerId="ADAL" clId="{29B2234B-6B39-4BBC-AF36-E1A33F94E4B1}" dt="2019-01-18T09:43:53.459" v="2099" actId="1076"/>
          <ac:spMkLst>
            <pc:docMk/>
            <pc:sldMk cId="769161028" sldId="318"/>
            <ac:spMk id="8" creationId="{DB38C5DC-935E-40F0-A69F-66D76E930942}"/>
          </ac:spMkLst>
        </pc:spChg>
        <pc:spChg chg="add mod">
          <ac:chgData name="Swapna Kutcharlapati" userId="bb33dd12-ed3e-4eb2-883d-5d34dd39f8c3" providerId="ADAL" clId="{29B2234B-6B39-4BBC-AF36-E1A33F94E4B1}" dt="2019-01-18T09:43:53.459" v="2099" actId="1076"/>
          <ac:spMkLst>
            <pc:docMk/>
            <pc:sldMk cId="769161028" sldId="318"/>
            <ac:spMk id="10" creationId="{3A4D3509-807F-48AD-BF2D-CB41F3AB7CC7}"/>
          </ac:spMkLst>
        </pc:spChg>
        <pc:spChg chg="add del mod">
          <ac:chgData name="Swapna Kutcharlapati" userId="bb33dd12-ed3e-4eb2-883d-5d34dd39f8c3" providerId="ADAL" clId="{29B2234B-6B39-4BBC-AF36-E1A33F94E4B1}" dt="2019-01-18T08:23:41.864" v="1025" actId="478"/>
          <ac:spMkLst>
            <pc:docMk/>
            <pc:sldMk cId="769161028" sldId="318"/>
            <ac:spMk id="12" creationId="{7A072BE2-BFF2-4E81-9E9D-3E1E466C026F}"/>
          </ac:spMkLst>
        </pc:spChg>
        <pc:spChg chg="add mod">
          <ac:chgData name="Swapna Kutcharlapati" userId="bb33dd12-ed3e-4eb2-883d-5d34dd39f8c3" providerId="ADAL" clId="{29B2234B-6B39-4BBC-AF36-E1A33F94E4B1}" dt="2019-01-18T09:41:41.010" v="2029" actId="1038"/>
          <ac:spMkLst>
            <pc:docMk/>
            <pc:sldMk cId="769161028" sldId="318"/>
            <ac:spMk id="15" creationId="{4451E75B-6872-4259-BB9E-5A7CA795C992}"/>
          </ac:spMkLst>
        </pc:spChg>
        <pc:spChg chg="add mod">
          <ac:chgData name="Swapna Kutcharlapati" userId="bb33dd12-ed3e-4eb2-883d-5d34dd39f8c3" providerId="ADAL" clId="{29B2234B-6B39-4BBC-AF36-E1A33F94E4B1}" dt="2019-01-18T08:28:47.845" v="1096" actId="1076"/>
          <ac:spMkLst>
            <pc:docMk/>
            <pc:sldMk cId="769161028" sldId="318"/>
            <ac:spMk id="16" creationId="{3109A912-60CA-4523-883A-E9EA8C59665C}"/>
          </ac:spMkLst>
        </pc:spChg>
        <pc:spChg chg="add mod">
          <ac:chgData name="Swapna Kutcharlapati" userId="bb33dd12-ed3e-4eb2-883d-5d34dd39f8c3" providerId="ADAL" clId="{29B2234B-6B39-4BBC-AF36-E1A33F94E4B1}" dt="2019-01-18T08:22:41.712" v="1018" actId="1076"/>
          <ac:spMkLst>
            <pc:docMk/>
            <pc:sldMk cId="769161028" sldId="318"/>
            <ac:spMk id="17" creationId="{45498E45-D3FA-4FE8-AC50-380496E3F8DF}"/>
          </ac:spMkLst>
        </pc:spChg>
        <pc:spChg chg="add">
          <ac:chgData name="Swapna Kutcharlapati" userId="bb33dd12-ed3e-4eb2-883d-5d34dd39f8c3" providerId="ADAL" clId="{29B2234B-6B39-4BBC-AF36-E1A33F94E4B1}" dt="2019-01-18T08:05:57.995" v="986" actId="14100"/>
          <ac:spMkLst>
            <pc:docMk/>
            <pc:sldMk cId="769161028" sldId="318"/>
            <ac:spMk id="18" creationId="{5958AA0F-25EF-4424-9074-D9D478757E0E}"/>
          </ac:spMkLst>
        </pc:spChg>
        <pc:spChg chg="add">
          <ac:chgData name="Swapna Kutcharlapati" userId="bb33dd12-ed3e-4eb2-883d-5d34dd39f8c3" providerId="ADAL" clId="{29B2234B-6B39-4BBC-AF36-E1A33F94E4B1}" dt="2019-01-18T08:05:57.995" v="986" actId="14100"/>
          <ac:spMkLst>
            <pc:docMk/>
            <pc:sldMk cId="769161028" sldId="318"/>
            <ac:spMk id="19" creationId="{3C0DC7B4-FC76-468E-A400-2D720D6EA9A8}"/>
          </ac:spMkLst>
        </pc:spChg>
        <pc:spChg chg="add">
          <ac:chgData name="Swapna Kutcharlapati" userId="bb33dd12-ed3e-4eb2-883d-5d34dd39f8c3" providerId="ADAL" clId="{29B2234B-6B39-4BBC-AF36-E1A33F94E4B1}" dt="2019-01-18T08:05:57.995" v="986" actId="14100"/>
          <ac:spMkLst>
            <pc:docMk/>
            <pc:sldMk cId="769161028" sldId="318"/>
            <ac:spMk id="20" creationId="{B14F2370-F9DF-4CDD-AC1C-F5CB7B173015}"/>
          </ac:spMkLst>
        </pc:spChg>
        <pc:spChg chg="add">
          <ac:chgData name="Swapna Kutcharlapati" userId="bb33dd12-ed3e-4eb2-883d-5d34dd39f8c3" providerId="ADAL" clId="{29B2234B-6B39-4BBC-AF36-E1A33F94E4B1}" dt="2019-01-18T08:05:57.995" v="986" actId="14100"/>
          <ac:spMkLst>
            <pc:docMk/>
            <pc:sldMk cId="769161028" sldId="318"/>
            <ac:spMk id="21" creationId="{DFE84A10-76EF-4C12-BCB9-388131ADBD22}"/>
          </ac:spMkLst>
        </pc:spChg>
        <pc:spChg chg="add">
          <ac:chgData name="Swapna Kutcharlapati" userId="bb33dd12-ed3e-4eb2-883d-5d34dd39f8c3" providerId="ADAL" clId="{29B2234B-6B39-4BBC-AF36-E1A33F94E4B1}" dt="2019-01-18T08:05:57.995" v="986" actId="14100"/>
          <ac:spMkLst>
            <pc:docMk/>
            <pc:sldMk cId="769161028" sldId="318"/>
            <ac:spMk id="22" creationId="{682F981C-8E01-4AD7-A62B-70F085B7D257}"/>
          </ac:spMkLst>
        </pc:spChg>
        <pc:spChg chg="add">
          <ac:chgData name="Swapna Kutcharlapati" userId="bb33dd12-ed3e-4eb2-883d-5d34dd39f8c3" providerId="ADAL" clId="{29B2234B-6B39-4BBC-AF36-E1A33F94E4B1}" dt="2019-01-18T08:05:57.995" v="986" actId="14100"/>
          <ac:spMkLst>
            <pc:docMk/>
            <pc:sldMk cId="769161028" sldId="318"/>
            <ac:spMk id="23" creationId="{394B98DF-FD89-4DD0-9228-D34671FAB538}"/>
          </ac:spMkLst>
        </pc:spChg>
        <pc:spChg chg="add">
          <ac:chgData name="Swapna Kutcharlapati" userId="bb33dd12-ed3e-4eb2-883d-5d34dd39f8c3" providerId="ADAL" clId="{29B2234B-6B39-4BBC-AF36-E1A33F94E4B1}" dt="2019-01-18T08:05:57.995" v="986" actId="14100"/>
          <ac:spMkLst>
            <pc:docMk/>
            <pc:sldMk cId="769161028" sldId="318"/>
            <ac:spMk id="24" creationId="{4D34308A-1CDA-4ECF-9E25-69EF048A53CF}"/>
          </ac:spMkLst>
        </pc:spChg>
        <pc:spChg chg="add">
          <ac:chgData name="Swapna Kutcharlapati" userId="bb33dd12-ed3e-4eb2-883d-5d34dd39f8c3" providerId="ADAL" clId="{29B2234B-6B39-4BBC-AF36-E1A33F94E4B1}" dt="2019-01-18T08:05:57.995" v="986" actId="14100"/>
          <ac:spMkLst>
            <pc:docMk/>
            <pc:sldMk cId="769161028" sldId="318"/>
            <ac:spMk id="25" creationId="{20E6EFA6-8787-49C4-B5D7-C956F98E66EB}"/>
          </ac:spMkLst>
        </pc:spChg>
        <pc:spChg chg="add">
          <ac:chgData name="Swapna Kutcharlapati" userId="bb33dd12-ed3e-4eb2-883d-5d34dd39f8c3" providerId="ADAL" clId="{29B2234B-6B39-4BBC-AF36-E1A33F94E4B1}" dt="2019-01-18T08:05:57.995" v="986" actId="14100"/>
          <ac:spMkLst>
            <pc:docMk/>
            <pc:sldMk cId="769161028" sldId="318"/>
            <ac:spMk id="26" creationId="{B7EB60B8-30F6-41ED-AF44-355393456AE8}"/>
          </ac:spMkLst>
        </pc:spChg>
        <pc:spChg chg="add">
          <ac:chgData name="Swapna Kutcharlapati" userId="bb33dd12-ed3e-4eb2-883d-5d34dd39f8c3" providerId="ADAL" clId="{29B2234B-6B39-4BBC-AF36-E1A33F94E4B1}" dt="2019-01-18T08:05:57.995" v="986" actId="14100"/>
          <ac:spMkLst>
            <pc:docMk/>
            <pc:sldMk cId="769161028" sldId="318"/>
            <ac:spMk id="27" creationId="{011217AD-6AD5-4A57-BB6A-6E7C13E5F0B0}"/>
          </ac:spMkLst>
        </pc:spChg>
        <pc:spChg chg="add mod">
          <ac:chgData name="Swapna Kutcharlapati" userId="bb33dd12-ed3e-4eb2-883d-5d34dd39f8c3" providerId="ADAL" clId="{29B2234B-6B39-4BBC-AF36-E1A33F94E4B1}" dt="2019-01-18T08:07:01.422" v="1004" actId="20577"/>
          <ac:spMkLst>
            <pc:docMk/>
            <pc:sldMk cId="769161028" sldId="318"/>
            <ac:spMk id="28" creationId="{61FBC373-C1A4-4B94-AD1A-3D22D6453309}"/>
          </ac:spMkLst>
        </pc:spChg>
        <pc:spChg chg="add mod">
          <ac:chgData name="Swapna Kutcharlapati" userId="bb33dd12-ed3e-4eb2-883d-5d34dd39f8c3" providerId="ADAL" clId="{29B2234B-6B39-4BBC-AF36-E1A33F94E4B1}" dt="2019-01-18T09:44:10.248" v="2100" actId="12788"/>
          <ac:spMkLst>
            <pc:docMk/>
            <pc:sldMk cId="769161028" sldId="318"/>
            <ac:spMk id="29" creationId="{F90C4AA0-17B5-4875-9E75-65E3C830A18F}"/>
          </ac:spMkLst>
        </pc:spChg>
        <pc:spChg chg="add mod">
          <ac:chgData name="Swapna Kutcharlapati" userId="bb33dd12-ed3e-4eb2-883d-5d34dd39f8c3" providerId="ADAL" clId="{29B2234B-6B39-4BBC-AF36-E1A33F94E4B1}" dt="2019-01-18T09:44:10.248" v="2100" actId="12788"/>
          <ac:spMkLst>
            <pc:docMk/>
            <pc:sldMk cId="769161028" sldId="318"/>
            <ac:spMk id="30" creationId="{DD1A37DC-BEC4-4D06-92F5-E06AD1CFE916}"/>
          </ac:spMkLst>
        </pc:spChg>
        <pc:spChg chg="add mod">
          <ac:chgData name="Swapna Kutcharlapati" userId="bb33dd12-ed3e-4eb2-883d-5d34dd39f8c3" providerId="ADAL" clId="{29B2234B-6B39-4BBC-AF36-E1A33F94E4B1}" dt="2019-01-18T09:43:53.459" v="2099" actId="1076"/>
          <ac:spMkLst>
            <pc:docMk/>
            <pc:sldMk cId="769161028" sldId="318"/>
            <ac:spMk id="31" creationId="{9C24939B-08A7-4E5B-AFF4-5733DEC5668A}"/>
          </ac:spMkLst>
        </pc:spChg>
        <pc:spChg chg="add mod">
          <ac:chgData name="Swapna Kutcharlapati" userId="bb33dd12-ed3e-4eb2-883d-5d34dd39f8c3" providerId="ADAL" clId="{29B2234B-6B39-4BBC-AF36-E1A33F94E4B1}" dt="2019-01-18T09:43:53.459" v="2099" actId="1076"/>
          <ac:spMkLst>
            <pc:docMk/>
            <pc:sldMk cId="769161028" sldId="318"/>
            <ac:spMk id="32" creationId="{0121E8CF-7C23-4E17-931F-C9AF690248AE}"/>
          </ac:spMkLst>
        </pc:spChg>
        <pc:spChg chg="add mod">
          <ac:chgData name="Swapna Kutcharlapati" userId="bb33dd12-ed3e-4eb2-883d-5d34dd39f8c3" providerId="ADAL" clId="{29B2234B-6B39-4BBC-AF36-E1A33F94E4B1}" dt="2019-01-18T09:56:27.615" v="2775" actId="14100"/>
          <ac:spMkLst>
            <pc:docMk/>
            <pc:sldMk cId="769161028" sldId="318"/>
            <ac:spMk id="33" creationId="{91ACD5B4-F3BD-48B9-86CD-4587FE15EC01}"/>
          </ac:spMkLst>
        </pc:spChg>
        <pc:grpChg chg="add mod">
          <ac:chgData name="Swapna Kutcharlapati" userId="bb33dd12-ed3e-4eb2-883d-5d34dd39f8c3" providerId="ADAL" clId="{29B2234B-6B39-4BBC-AF36-E1A33F94E4B1}" dt="2019-01-18T09:43:53.459" v="2099" actId="1076"/>
          <ac:grpSpMkLst>
            <pc:docMk/>
            <pc:sldMk cId="769161028" sldId="318"/>
            <ac:grpSpMk id="3" creationId="{F296C1B8-EDE1-4E41-92C7-6E9CD5D4A0CD}"/>
          </ac:grpSpMkLst>
        </pc:grpChg>
        <pc:grpChg chg="add mod">
          <ac:chgData name="Swapna Kutcharlapati" userId="bb33dd12-ed3e-4eb2-883d-5d34dd39f8c3" providerId="ADAL" clId="{29B2234B-6B39-4BBC-AF36-E1A33F94E4B1}" dt="2019-01-18T09:43:53.459" v="2099" actId="1076"/>
          <ac:grpSpMkLst>
            <pc:docMk/>
            <pc:sldMk cId="769161028" sldId="318"/>
            <ac:grpSpMk id="5" creationId="{D6A267C5-669C-4098-83E2-2435D5400DA9}"/>
          </ac:grpSpMkLst>
        </pc:grpChg>
        <pc:grpChg chg="add mod">
          <ac:chgData name="Swapna Kutcharlapati" userId="bb33dd12-ed3e-4eb2-883d-5d34dd39f8c3" providerId="ADAL" clId="{29B2234B-6B39-4BBC-AF36-E1A33F94E4B1}" dt="2019-01-18T09:43:53.459" v="2099" actId="1076"/>
          <ac:grpSpMkLst>
            <pc:docMk/>
            <pc:sldMk cId="769161028" sldId="318"/>
            <ac:grpSpMk id="7" creationId="{DFA014BD-651D-4089-9421-AF9BF491FD74}"/>
          </ac:grpSpMkLst>
        </pc:grpChg>
        <pc:grpChg chg="add mod">
          <ac:chgData name="Swapna Kutcharlapati" userId="bb33dd12-ed3e-4eb2-883d-5d34dd39f8c3" providerId="ADAL" clId="{29B2234B-6B39-4BBC-AF36-E1A33F94E4B1}" dt="2019-01-18T09:43:53.459" v="2099" actId="1076"/>
          <ac:grpSpMkLst>
            <pc:docMk/>
            <pc:sldMk cId="769161028" sldId="318"/>
            <ac:grpSpMk id="9" creationId="{F689D9E4-1BCF-4C8F-B5FD-CCC71536F419}"/>
          </ac:grpSpMkLst>
        </pc:grpChg>
        <pc:grpChg chg="add mod">
          <ac:chgData name="Swapna Kutcharlapati" userId="bb33dd12-ed3e-4eb2-883d-5d34dd39f8c3" providerId="ADAL" clId="{29B2234B-6B39-4BBC-AF36-E1A33F94E4B1}" dt="2019-01-18T09:43:53.459" v="2099" actId="1076"/>
          <ac:grpSpMkLst>
            <pc:docMk/>
            <pc:sldMk cId="769161028" sldId="318"/>
            <ac:grpSpMk id="11" creationId="{CD111000-5B3A-46B0-8037-C7A2B9C43D92}"/>
          </ac:grpSpMkLst>
        </pc:grpChg>
        <pc:grpChg chg="add mod">
          <ac:chgData name="Swapna Kutcharlapati" userId="bb33dd12-ed3e-4eb2-883d-5d34dd39f8c3" providerId="ADAL" clId="{29B2234B-6B39-4BBC-AF36-E1A33F94E4B1}" dt="2019-01-18T09:43:53.459" v="2099" actId="1076"/>
          <ac:grpSpMkLst>
            <pc:docMk/>
            <pc:sldMk cId="769161028" sldId="318"/>
            <ac:grpSpMk id="13" creationId="{E42139FE-90E1-4913-9CD8-7D3508A19B66}"/>
          </ac:grpSpMkLst>
        </pc:grpChg>
        <pc:grpChg chg="add mod">
          <ac:chgData name="Swapna Kutcharlapati" userId="bb33dd12-ed3e-4eb2-883d-5d34dd39f8c3" providerId="ADAL" clId="{29B2234B-6B39-4BBC-AF36-E1A33F94E4B1}" dt="2019-01-18T09:43:53.459" v="2099" actId="1076"/>
          <ac:grpSpMkLst>
            <pc:docMk/>
            <pc:sldMk cId="769161028" sldId="318"/>
            <ac:grpSpMk id="14" creationId="{D319BA58-C2DC-4943-9C05-473C17647497}"/>
          </ac:grpSpMkLst>
        </pc:grpChg>
        <pc:picChg chg="add del mod">
          <ac:chgData name="Swapna Kutcharlapati" userId="bb33dd12-ed3e-4eb2-883d-5d34dd39f8c3" providerId="ADAL" clId="{29B2234B-6B39-4BBC-AF36-E1A33F94E4B1}" dt="2019-01-18T03:11:26.264" v="916" actId="478"/>
          <ac:picMkLst>
            <pc:docMk/>
            <pc:sldMk cId="769161028" sldId="318"/>
            <ac:picMk id="4" creationId="{F953DDE7-7981-431B-B9C3-35414AC72B62}"/>
          </ac:picMkLst>
        </pc:picChg>
        <pc:picChg chg="add del mod">
          <ac:chgData name="Swapna Kutcharlapati" userId="bb33dd12-ed3e-4eb2-883d-5d34dd39f8c3" providerId="ADAL" clId="{29B2234B-6B39-4BBC-AF36-E1A33F94E4B1}" dt="2019-01-18T03:12:06.652" v="944" actId="478"/>
          <ac:picMkLst>
            <pc:docMk/>
            <pc:sldMk cId="769161028" sldId="318"/>
            <ac:picMk id="6" creationId="{4C7E33BC-7072-4291-BED9-1D09CC34FCB8}"/>
          </ac:picMkLst>
        </pc:picChg>
        <pc:picChg chg="add del mod modCrop">
          <ac:chgData name="Swapna Kutcharlapati" userId="bb33dd12-ed3e-4eb2-883d-5d34dd39f8c3" providerId="ADAL" clId="{29B2234B-6B39-4BBC-AF36-E1A33F94E4B1}" dt="2019-01-18T03:17:49.708" v="955" actId="478"/>
          <ac:picMkLst>
            <pc:docMk/>
            <pc:sldMk cId="769161028" sldId="318"/>
            <ac:picMk id="8" creationId="{FBCC1713-2810-4AA2-89E1-B15C1F5DB62C}"/>
          </ac:picMkLst>
        </pc:picChg>
        <pc:picChg chg="add del">
          <ac:chgData name="Swapna Kutcharlapati" userId="bb33dd12-ed3e-4eb2-883d-5d34dd39f8c3" providerId="ADAL" clId="{29B2234B-6B39-4BBC-AF36-E1A33F94E4B1}" dt="2019-01-18T03:18:05.282" v="960" actId="478"/>
          <ac:picMkLst>
            <pc:docMk/>
            <pc:sldMk cId="769161028" sldId="318"/>
            <ac:picMk id="9" creationId="{63D7ED4D-580C-4B54-BEB6-5E59F7185D63}"/>
          </ac:picMkLst>
        </pc:picChg>
      </pc:sldChg>
      <pc:sldChg chg="addSp modSp add">
        <pc:chgData name="Swapna Kutcharlapati" userId="bb33dd12-ed3e-4eb2-883d-5d34dd39f8c3" providerId="ADAL" clId="{29B2234B-6B39-4BBC-AF36-E1A33F94E4B1}" dt="2019-01-18T00:57:18.907" v="584" actId="1076"/>
        <pc:sldMkLst>
          <pc:docMk/>
          <pc:sldMk cId="407807033" sldId="319"/>
        </pc:sldMkLst>
        <pc:picChg chg="add mod">
          <ac:chgData name="Swapna Kutcharlapati" userId="bb33dd12-ed3e-4eb2-883d-5d34dd39f8c3" providerId="ADAL" clId="{29B2234B-6B39-4BBC-AF36-E1A33F94E4B1}" dt="2019-01-18T00:57:18.907" v="584" actId="1076"/>
          <ac:picMkLst>
            <pc:docMk/>
            <pc:sldMk cId="407807033" sldId="319"/>
            <ac:picMk id="2" creationId="{19D1CAE1-E197-4F5F-9651-82350B505EBC}"/>
          </ac:picMkLst>
        </pc:picChg>
      </pc:sldChg>
      <pc:sldChg chg="addSp modSp add ord">
        <pc:chgData name="Swapna Kutcharlapati" userId="bb33dd12-ed3e-4eb2-883d-5d34dd39f8c3" providerId="ADAL" clId="{29B2234B-6B39-4BBC-AF36-E1A33F94E4B1}" dt="2019-01-18T14:32:22.235" v="3075"/>
        <pc:sldMkLst>
          <pc:docMk/>
          <pc:sldMk cId="3343985098" sldId="320"/>
        </pc:sldMkLst>
        <pc:spChg chg="add mod">
          <ac:chgData name="Swapna Kutcharlapati" userId="bb33dd12-ed3e-4eb2-883d-5d34dd39f8c3" providerId="ADAL" clId="{29B2234B-6B39-4BBC-AF36-E1A33F94E4B1}" dt="2019-01-18T14:32:22.235" v="3075"/>
          <ac:spMkLst>
            <pc:docMk/>
            <pc:sldMk cId="3343985098" sldId="320"/>
            <ac:spMk id="3" creationId="{4C6D1F05-44AC-4079-8CA4-76B4E149FDEF}"/>
          </ac:spMkLst>
        </pc:spChg>
        <pc:spChg chg="add">
          <ac:chgData name="Swapna Kutcharlapati" userId="bb33dd12-ed3e-4eb2-883d-5d34dd39f8c3" providerId="ADAL" clId="{29B2234B-6B39-4BBC-AF36-E1A33F94E4B1}" dt="2019-01-18T09:55:40.991" v="2749" actId="14100"/>
          <ac:spMkLst>
            <pc:docMk/>
            <pc:sldMk cId="3343985098" sldId="320"/>
            <ac:spMk id="4" creationId="{2FB44AB3-6440-4E3A-AE71-57C2436E5353}"/>
          </ac:spMkLst>
        </pc:spChg>
        <pc:picChg chg="add mod">
          <ac:chgData name="Swapna Kutcharlapati" userId="bb33dd12-ed3e-4eb2-883d-5d34dd39f8c3" providerId="ADAL" clId="{29B2234B-6B39-4BBC-AF36-E1A33F94E4B1}" dt="2019-01-18T09:46:17.773" v="2108" actId="1076"/>
          <ac:picMkLst>
            <pc:docMk/>
            <pc:sldMk cId="3343985098" sldId="320"/>
            <ac:picMk id="2" creationId="{4D2280BA-C8C4-45A5-AFD7-5D45E36C1FB3}"/>
          </ac:picMkLst>
        </pc:picChg>
      </pc:sldChg>
      <pc:sldChg chg="addSp delSp modSp add ord">
        <pc:chgData name="Swapna Kutcharlapati" userId="bb33dd12-ed3e-4eb2-883d-5d34dd39f8c3" providerId="ADAL" clId="{29B2234B-6B39-4BBC-AF36-E1A33F94E4B1}" dt="2019-01-18T03:08:34.321" v="914" actId="208"/>
        <pc:sldMkLst>
          <pc:docMk/>
          <pc:sldMk cId="2391256124" sldId="321"/>
        </pc:sldMkLst>
        <pc:spChg chg="add del mod">
          <ac:chgData name="Swapna Kutcharlapati" userId="bb33dd12-ed3e-4eb2-883d-5d34dd39f8c3" providerId="ADAL" clId="{29B2234B-6B39-4BBC-AF36-E1A33F94E4B1}" dt="2019-01-18T02:54:26.211" v="693" actId="478"/>
          <ac:spMkLst>
            <pc:docMk/>
            <pc:sldMk cId="2391256124" sldId="321"/>
            <ac:spMk id="3" creationId="{8DF910BA-5C96-466C-BF1A-C0EFAC219638}"/>
          </ac:spMkLst>
        </pc:spChg>
        <pc:spChg chg="del">
          <ac:chgData name="Swapna Kutcharlapati" userId="bb33dd12-ed3e-4eb2-883d-5d34dd39f8c3" providerId="ADAL" clId="{29B2234B-6B39-4BBC-AF36-E1A33F94E4B1}" dt="2019-01-18T02:47:01.802" v="639" actId="478"/>
          <ac:spMkLst>
            <pc:docMk/>
            <pc:sldMk cId="2391256124" sldId="321"/>
            <ac:spMk id="7" creationId="{00000000-0000-0000-0000-000000000000}"/>
          </ac:spMkLst>
        </pc:spChg>
        <pc:graphicFrameChg chg="add mod">
          <ac:chgData name="Swapna Kutcharlapati" userId="bb33dd12-ed3e-4eb2-883d-5d34dd39f8c3" providerId="ADAL" clId="{29B2234B-6B39-4BBC-AF36-E1A33F94E4B1}" dt="2019-01-18T03:08:34.321" v="914" actId="208"/>
          <ac:graphicFrameMkLst>
            <pc:docMk/>
            <pc:sldMk cId="2391256124" sldId="321"/>
            <ac:graphicFrameMk id="2" creationId="{9D389251-FB16-49BA-B1F4-E3D4E6E3DAC7}"/>
          </ac:graphicFrameMkLst>
        </pc:graphicFrameChg>
      </pc:sldChg>
      <pc:sldChg chg="addSp delSp modSp add">
        <pc:chgData name="Swapna Kutcharlapati" userId="bb33dd12-ed3e-4eb2-883d-5d34dd39f8c3" providerId="ADAL" clId="{29B2234B-6B39-4BBC-AF36-E1A33F94E4B1}" dt="2019-01-18T09:56:05.416" v="2756" actId="1076"/>
        <pc:sldMkLst>
          <pc:docMk/>
          <pc:sldMk cId="1448650516" sldId="322"/>
        </pc:sldMkLst>
        <pc:spChg chg="add">
          <ac:chgData name="Swapna Kutcharlapati" userId="bb33dd12-ed3e-4eb2-883d-5d34dd39f8c3" providerId="ADAL" clId="{29B2234B-6B39-4BBC-AF36-E1A33F94E4B1}" dt="2019-01-18T09:56:00.630" v="2755" actId="1076"/>
          <ac:spMkLst>
            <pc:docMk/>
            <pc:sldMk cId="1448650516" sldId="322"/>
            <ac:spMk id="5" creationId="{1500DDBB-EA8C-4CC4-8437-4B99FB6BBE1B}"/>
          </ac:spMkLst>
        </pc:spChg>
        <pc:picChg chg="add mod modCrop">
          <ac:chgData name="Swapna Kutcharlapati" userId="bb33dd12-ed3e-4eb2-883d-5d34dd39f8c3" providerId="ADAL" clId="{29B2234B-6B39-4BBC-AF36-E1A33F94E4B1}" dt="2019-01-18T09:56:05.416" v="2756" actId="1076"/>
          <ac:picMkLst>
            <pc:docMk/>
            <pc:sldMk cId="1448650516" sldId="322"/>
            <ac:picMk id="3" creationId="{0E58FCB9-08C4-4425-964D-C1CF42A3A0BD}"/>
          </ac:picMkLst>
        </pc:picChg>
        <pc:picChg chg="add del mod">
          <ac:chgData name="Swapna Kutcharlapati" userId="bb33dd12-ed3e-4eb2-883d-5d34dd39f8c3" providerId="ADAL" clId="{29B2234B-6B39-4BBC-AF36-E1A33F94E4B1}" dt="2019-01-18T08:18:24.347" v="1005" actId="478"/>
          <ac:picMkLst>
            <pc:docMk/>
            <pc:sldMk cId="1448650516" sldId="322"/>
            <ac:picMk id="4" creationId="{C4A844E2-0FC2-4245-821D-0C951C806841}"/>
          </ac:picMkLst>
        </pc:picChg>
        <pc:picChg chg="del">
          <ac:chgData name="Swapna Kutcharlapati" userId="bb33dd12-ed3e-4eb2-883d-5d34dd39f8c3" providerId="ADAL" clId="{29B2234B-6B39-4BBC-AF36-E1A33F94E4B1}" dt="2019-01-18T03:17:57.412" v="957" actId="478"/>
          <ac:picMkLst>
            <pc:docMk/>
            <pc:sldMk cId="1448650516" sldId="322"/>
            <ac:picMk id="6" creationId="{4C7E33BC-7072-4291-BED9-1D09CC34FCB8}"/>
          </ac:picMkLst>
        </pc:picChg>
      </pc:sldChg>
      <pc:sldChg chg="modSp">
        <pc:chgData name="Swapna Kutcharlapati" userId="bb33dd12-ed3e-4eb2-883d-5d34dd39f8c3" providerId="ADAL" clId="{29B2234B-6B39-4BBC-AF36-E1A33F94E4B1}" dt="2019-01-18T10:08:22.727" v="2837" actId="14100"/>
        <pc:sldMkLst>
          <pc:docMk/>
          <pc:sldMk cId="1601901507" sldId="324"/>
        </pc:sldMkLst>
        <pc:spChg chg="mod">
          <ac:chgData name="Swapna Kutcharlapati" userId="bb33dd12-ed3e-4eb2-883d-5d34dd39f8c3" providerId="ADAL" clId="{29B2234B-6B39-4BBC-AF36-E1A33F94E4B1}" dt="2019-01-18T10:08:22.727" v="2837" actId="14100"/>
          <ac:spMkLst>
            <pc:docMk/>
            <pc:sldMk cId="1601901507" sldId="324"/>
            <ac:spMk id="11" creationId="{00000000-0000-0000-0000-000000000000}"/>
          </ac:spMkLst>
        </pc:spChg>
      </pc:sldChg>
      <pc:sldChg chg="addSp del">
        <pc:chgData name="Swapna Kutcharlapati" userId="bb33dd12-ed3e-4eb2-883d-5d34dd39f8c3" providerId="ADAL" clId="{29B2234B-6B39-4BBC-AF36-E1A33F94E4B1}" dt="2019-01-18T10:05:04.841" v="2818" actId="2696"/>
        <pc:sldMkLst>
          <pc:docMk/>
          <pc:sldMk cId="3250574293" sldId="325"/>
        </pc:sldMkLst>
        <pc:spChg chg="add">
          <ac:chgData name="Swapna Kutcharlapati" userId="bb33dd12-ed3e-4eb2-883d-5d34dd39f8c3" providerId="ADAL" clId="{29B2234B-6B39-4BBC-AF36-E1A33F94E4B1}" dt="2019-01-18T09:55:39.726" v="2748" actId="2696"/>
          <ac:spMkLst>
            <pc:docMk/>
            <pc:sldMk cId="3250574293" sldId="325"/>
            <ac:spMk id="4" creationId="{4E1D1153-B366-49CB-B647-590626896171}"/>
          </ac:spMkLst>
        </pc:spChg>
      </pc:sldChg>
      <pc:sldChg chg="addSp delSp modSp mod setBg">
        <pc:chgData name="Swapna Kutcharlapati" userId="bb33dd12-ed3e-4eb2-883d-5d34dd39f8c3" providerId="ADAL" clId="{29B2234B-6B39-4BBC-AF36-E1A33F94E4B1}" dt="2019-01-18T10:08:15.080" v="2836" actId="1076"/>
        <pc:sldMkLst>
          <pc:docMk/>
          <pc:sldMk cId="1811642425" sldId="326"/>
        </pc:sldMkLst>
        <pc:spChg chg="mod">
          <ac:chgData name="Swapna Kutcharlapati" userId="bb33dd12-ed3e-4eb2-883d-5d34dd39f8c3" providerId="ADAL" clId="{29B2234B-6B39-4BBC-AF36-E1A33F94E4B1}" dt="2019-01-18T09:53:16.127" v="2657" actId="26606"/>
          <ac:spMkLst>
            <pc:docMk/>
            <pc:sldMk cId="1811642425" sldId="326"/>
            <ac:spMk id="3" creationId="{5603AA19-D25E-4A05-980D-8A389C4DB364}"/>
          </ac:spMkLst>
        </pc:spChg>
        <pc:spChg chg="add mod">
          <ac:chgData name="Swapna Kutcharlapati" userId="bb33dd12-ed3e-4eb2-883d-5d34dd39f8c3" providerId="ADAL" clId="{29B2234B-6B39-4BBC-AF36-E1A33F94E4B1}" dt="2019-01-18T10:08:15.080" v="2836" actId="1076"/>
          <ac:spMkLst>
            <pc:docMk/>
            <pc:sldMk cId="1811642425" sldId="326"/>
            <ac:spMk id="4" creationId="{2ECA6142-E41B-48A0-8D68-9E1403143ADE}"/>
          </ac:spMkLst>
        </pc:spChg>
        <pc:spChg chg="add">
          <ac:chgData name="Swapna Kutcharlapati" userId="bb33dd12-ed3e-4eb2-883d-5d34dd39f8c3" providerId="ADAL" clId="{29B2234B-6B39-4BBC-AF36-E1A33F94E4B1}" dt="2019-01-18T09:55:35.632" v="2747" actId="1076"/>
          <ac:spMkLst>
            <pc:docMk/>
            <pc:sldMk cId="1811642425" sldId="326"/>
            <ac:spMk id="7" creationId="{409E6BD3-487E-4DCF-9EEB-B64EFC4BC87C}"/>
          </ac:spMkLst>
        </pc:spChg>
        <pc:spChg chg="add del">
          <ac:chgData name="Swapna Kutcharlapati" userId="bb33dd12-ed3e-4eb2-883d-5d34dd39f8c3" providerId="ADAL" clId="{29B2234B-6B39-4BBC-AF36-E1A33F94E4B1}" dt="2019-01-18T09:53:16.127" v="2657" actId="26606"/>
          <ac:spMkLst>
            <pc:docMk/>
            <pc:sldMk cId="1811642425" sldId="326"/>
            <ac:spMk id="10" creationId="{867D4867-5BA7-4462-B2F6-A23F4A622AA7}"/>
          </ac:spMkLst>
        </pc:spChg>
        <pc:picChg chg="add mod">
          <ac:chgData name="Swapna Kutcharlapati" userId="bb33dd12-ed3e-4eb2-883d-5d34dd39f8c3" providerId="ADAL" clId="{29B2234B-6B39-4BBC-AF36-E1A33F94E4B1}" dt="2019-01-18T09:53:57.279" v="2665" actId="1076"/>
          <ac:picMkLst>
            <pc:docMk/>
            <pc:sldMk cId="1811642425" sldId="326"/>
            <ac:picMk id="5" creationId="{5442AC9F-8186-4FC5-B463-E66CE82E89E9}"/>
          </ac:picMkLst>
        </pc:picChg>
      </pc:sldChg>
      <pc:sldChg chg="addSp delSp modSp ord">
        <pc:chgData name="Swapna Kutcharlapati" userId="bb33dd12-ed3e-4eb2-883d-5d34dd39f8c3" providerId="ADAL" clId="{29B2234B-6B39-4BBC-AF36-E1A33F94E4B1}" dt="2019-01-18T15:01:42.484" v="3491" actId="1076"/>
        <pc:sldMkLst>
          <pc:docMk/>
          <pc:sldMk cId="4161215544" sldId="331"/>
        </pc:sldMkLst>
        <pc:spChg chg="mod">
          <ac:chgData name="Swapna Kutcharlapati" userId="bb33dd12-ed3e-4eb2-883d-5d34dd39f8c3" providerId="ADAL" clId="{29B2234B-6B39-4BBC-AF36-E1A33F94E4B1}" dt="2019-01-18T08:43:05.543" v="1290" actId="1035"/>
          <ac:spMkLst>
            <pc:docMk/>
            <pc:sldMk cId="4161215544" sldId="331"/>
            <ac:spMk id="3" creationId="{5E283E60-02D5-4C32-9A7A-F4620E25B961}"/>
          </ac:spMkLst>
        </pc:spChg>
        <pc:spChg chg="add mod">
          <ac:chgData name="Swapna Kutcharlapati" userId="bb33dd12-ed3e-4eb2-883d-5d34dd39f8c3" providerId="ADAL" clId="{29B2234B-6B39-4BBC-AF36-E1A33F94E4B1}" dt="2019-01-18T08:44:18.061" v="1359" actId="1076"/>
          <ac:spMkLst>
            <pc:docMk/>
            <pc:sldMk cId="4161215544" sldId="331"/>
            <ac:spMk id="6" creationId="{04B386DD-AF69-46B7-BBBB-D5A34BDFD6E4}"/>
          </ac:spMkLst>
        </pc:spChg>
        <pc:spChg chg="add mod">
          <ac:chgData name="Swapna Kutcharlapati" userId="bb33dd12-ed3e-4eb2-883d-5d34dd39f8c3" providerId="ADAL" clId="{29B2234B-6B39-4BBC-AF36-E1A33F94E4B1}" dt="2019-01-18T09:56:14.549" v="2767" actId="1035"/>
          <ac:spMkLst>
            <pc:docMk/>
            <pc:sldMk cId="4161215544" sldId="331"/>
            <ac:spMk id="7" creationId="{F8FCD4F6-729E-4866-9342-415A7B5A6038}"/>
          </ac:spMkLst>
        </pc:spChg>
        <pc:picChg chg="add del">
          <ac:chgData name="Swapna Kutcharlapati" userId="bb33dd12-ed3e-4eb2-883d-5d34dd39f8c3" providerId="ADAL" clId="{29B2234B-6B39-4BBC-AF36-E1A33F94E4B1}" dt="2019-01-18T15:01:09.685" v="3487"/>
          <ac:picMkLst>
            <pc:docMk/>
            <pc:sldMk cId="4161215544" sldId="331"/>
            <ac:picMk id="2" creationId="{F01304BC-C40E-4FBA-9962-F6D508480218}"/>
          </ac:picMkLst>
        </pc:picChg>
        <pc:picChg chg="add del mod modCrop">
          <ac:chgData name="Swapna Kutcharlapati" userId="bb33dd12-ed3e-4eb2-883d-5d34dd39f8c3" providerId="ADAL" clId="{29B2234B-6B39-4BBC-AF36-E1A33F94E4B1}" dt="2019-01-18T08:42:41.983" v="1286" actId="478"/>
          <ac:picMkLst>
            <pc:docMk/>
            <pc:sldMk cId="4161215544" sldId="331"/>
            <ac:picMk id="2" creationId="{F7F3DDE9-DAC0-404F-A279-608CA8D224B8}"/>
          </ac:picMkLst>
        </pc:picChg>
        <pc:picChg chg="add mod modCrop">
          <ac:chgData name="Swapna Kutcharlapati" userId="bb33dd12-ed3e-4eb2-883d-5d34dd39f8c3" providerId="ADAL" clId="{29B2234B-6B39-4BBC-AF36-E1A33F94E4B1}" dt="2019-01-18T08:44:29.723" v="1361" actId="1076"/>
          <ac:picMkLst>
            <pc:docMk/>
            <pc:sldMk cId="4161215544" sldId="331"/>
            <ac:picMk id="4" creationId="{EA87BE20-7A76-4EE5-B043-FBE2D062BEA9}"/>
          </ac:picMkLst>
        </pc:picChg>
        <pc:picChg chg="add del mod">
          <ac:chgData name="Swapna Kutcharlapati" userId="bb33dd12-ed3e-4eb2-883d-5d34dd39f8c3" providerId="ADAL" clId="{29B2234B-6B39-4BBC-AF36-E1A33F94E4B1}" dt="2019-01-18T15:01:07.580" v="3485" actId="478"/>
          <ac:picMkLst>
            <pc:docMk/>
            <pc:sldMk cId="4161215544" sldId="331"/>
            <ac:picMk id="5" creationId="{3678917F-0AC6-4C1F-82D2-B2AB78EE4865}"/>
          </ac:picMkLst>
        </pc:picChg>
        <pc:picChg chg="add mod">
          <ac:chgData name="Swapna Kutcharlapati" userId="bb33dd12-ed3e-4eb2-883d-5d34dd39f8c3" providerId="ADAL" clId="{29B2234B-6B39-4BBC-AF36-E1A33F94E4B1}" dt="2019-01-18T15:01:42.484" v="3491" actId="1076"/>
          <ac:picMkLst>
            <pc:docMk/>
            <pc:sldMk cId="4161215544" sldId="331"/>
            <ac:picMk id="8" creationId="{FA94E6BC-2200-46AC-A1D9-F973D0F4BE85}"/>
          </ac:picMkLst>
        </pc:picChg>
      </pc:sldChg>
      <pc:sldChg chg="addSp delSp modSp del">
        <pc:chgData name="Swapna Kutcharlapati" userId="bb33dd12-ed3e-4eb2-883d-5d34dd39f8c3" providerId="ADAL" clId="{29B2234B-6B39-4BBC-AF36-E1A33F94E4B1}" dt="2019-01-18T14:32:06.514" v="3066" actId="2696"/>
        <pc:sldMkLst>
          <pc:docMk/>
          <pc:sldMk cId="744184405" sldId="332"/>
        </pc:sldMkLst>
        <pc:spChg chg="add del">
          <ac:chgData name="Swapna Kutcharlapati" userId="bb33dd12-ed3e-4eb2-883d-5d34dd39f8c3" providerId="ADAL" clId="{29B2234B-6B39-4BBC-AF36-E1A33F94E4B1}" dt="2019-01-18T14:18:05.074" v="2839" actId="478"/>
          <ac:spMkLst>
            <pc:docMk/>
            <pc:sldMk cId="744184405" sldId="332"/>
            <ac:spMk id="3" creationId="{22BB2992-7834-4B17-A300-06D68159BDD6}"/>
          </ac:spMkLst>
        </pc:spChg>
        <pc:spChg chg="add del mod">
          <ac:chgData name="Swapna Kutcharlapati" userId="bb33dd12-ed3e-4eb2-883d-5d34dd39f8c3" providerId="ADAL" clId="{29B2234B-6B39-4BBC-AF36-E1A33F94E4B1}" dt="2019-01-18T09:09:25.046" v="1596" actId="478"/>
          <ac:spMkLst>
            <pc:docMk/>
            <pc:sldMk cId="744184405" sldId="332"/>
            <ac:spMk id="11" creationId="{1A347DF7-778D-4B97-B43C-1C5BA36FABD0}"/>
          </ac:spMkLst>
        </pc:spChg>
        <pc:spChg chg="add del mod">
          <ac:chgData name="Swapna Kutcharlapati" userId="bb33dd12-ed3e-4eb2-883d-5d34dd39f8c3" providerId="ADAL" clId="{29B2234B-6B39-4BBC-AF36-E1A33F94E4B1}" dt="2019-01-18T09:28:05.402" v="1878" actId="478"/>
          <ac:spMkLst>
            <pc:docMk/>
            <pc:sldMk cId="744184405" sldId="332"/>
            <ac:spMk id="12" creationId="{F050D540-A389-4566-AF30-B3B5F6DB4B24}"/>
          </ac:spMkLst>
        </pc:spChg>
        <pc:spChg chg="add del mod">
          <ac:chgData name="Swapna Kutcharlapati" userId="bb33dd12-ed3e-4eb2-883d-5d34dd39f8c3" providerId="ADAL" clId="{29B2234B-6B39-4BBC-AF36-E1A33F94E4B1}" dt="2019-01-18T09:28:05.402" v="1878" actId="478"/>
          <ac:spMkLst>
            <pc:docMk/>
            <pc:sldMk cId="744184405" sldId="332"/>
            <ac:spMk id="13" creationId="{E6669BD8-A0CD-4ABE-ADF6-E3175750D031}"/>
          </ac:spMkLst>
        </pc:spChg>
        <pc:spChg chg="add del mod">
          <ac:chgData name="Swapna Kutcharlapati" userId="bb33dd12-ed3e-4eb2-883d-5d34dd39f8c3" providerId="ADAL" clId="{29B2234B-6B39-4BBC-AF36-E1A33F94E4B1}" dt="2019-01-18T09:09:25.046" v="1596" actId="478"/>
          <ac:spMkLst>
            <pc:docMk/>
            <pc:sldMk cId="744184405" sldId="332"/>
            <ac:spMk id="14" creationId="{93BFA8E4-67A2-4C7E-9272-9837EBD794E7}"/>
          </ac:spMkLst>
        </pc:spChg>
        <pc:spChg chg="add del mod">
          <ac:chgData name="Swapna Kutcharlapati" userId="bb33dd12-ed3e-4eb2-883d-5d34dd39f8c3" providerId="ADAL" clId="{29B2234B-6B39-4BBC-AF36-E1A33F94E4B1}" dt="2019-01-18T09:09:25.046" v="1596" actId="478"/>
          <ac:spMkLst>
            <pc:docMk/>
            <pc:sldMk cId="744184405" sldId="332"/>
            <ac:spMk id="15" creationId="{0CA979ED-BC3C-432F-8C5D-7381D4E7373D}"/>
          </ac:spMkLst>
        </pc:spChg>
        <pc:spChg chg="add del mod">
          <ac:chgData name="Swapna Kutcharlapati" userId="bb33dd12-ed3e-4eb2-883d-5d34dd39f8c3" providerId="ADAL" clId="{29B2234B-6B39-4BBC-AF36-E1A33F94E4B1}" dt="2019-01-18T09:28:05.402" v="1878" actId="478"/>
          <ac:spMkLst>
            <pc:docMk/>
            <pc:sldMk cId="744184405" sldId="332"/>
            <ac:spMk id="16" creationId="{8C85648B-F8F5-4FC9-9CE3-D803E99799D3}"/>
          </ac:spMkLst>
        </pc:spChg>
        <pc:spChg chg="add del mod">
          <ac:chgData name="Swapna Kutcharlapati" userId="bb33dd12-ed3e-4eb2-883d-5d34dd39f8c3" providerId="ADAL" clId="{29B2234B-6B39-4BBC-AF36-E1A33F94E4B1}" dt="2019-01-18T09:28:05.402" v="1878" actId="478"/>
          <ac:spMkLst>
            <pc:docMk/>
            <pc:sldMk cId="744184405" sldId="332"/>
            <ac:spMk id="17" creationId="{19AACE8F-AD0E-4803-BE09-2C446B58F202}"/>
          </ac:spMkLst>
        </pc:spChg>
        <pc:spChg chg="add del mod">
          <ac:chgData name="Swapna Kutcharlapati" userId="bb33dd12-ed3e-4eb2-883d-5d34dd39f8c3" providerId="ADAL" clId="{29B2234B-6B39-4BBC-AF36-E1A33F94E4B1}" dt="2019-01-18T09:28:05.402" v="1878" actId="478"/>
          <ac:spMkLst>
            <pc:docMk/>
            <pc:sldMk cId="744184405" sldId="332"/>
            <ac:spMk id="20" creationId="{0E2AE910-2626-4A73-B1C1-38F60510C9C5}"/>
          </ac:spMkLst>
        </pc:spChg>
        <pc:spChg chg="add del mod">
          <ac:chgData name="Swapna Kutcharlapati" userId="bb33dd12-ed3e-4eb2-883d-5d34dd39f8c3" providerId="ADAL" clId="{29B2234B-6B39-4BBC-AF36-E1A33F94E4B1}" dt="2019-01-18T09:09:28.274" v="1597" actId="478"/>
          <ac:spMkLst>
            <pc:docMk/>
            <pc:sldMk cId="744184405" sldId="332"/>
            <ac:spMk id="21" creationId="{369A4C7E-C0B3-4E91-9F52-9B647D34326C}"/>
          </ac:spMkLst>
        </pc:spChg>
        <pc:spChg chg="add del mod">
          <ac:chgData name="Swapna Kutcharlapati" userId="bb33dd12-ed3e-4eb2-883d-5d34dd39f8c3" providerId="ADAL" clId="{29B2234B-6B39-4BBC-AF36-E1A33F94E4B1}" dt="2019-01-18T09:28:05.402" v="1878" actId="478"/>
          <ac:spMkLst>
            <pc:docMk/>
            <pc:sldMk cId="744184405" sldId="332"/>
            <ac:spMk id="22" creationId="{F9FEF136-D3FC-4960-B0A2-12C18D42635D}"/>
          </ac:spMkLst>
        </pc:spChg>
        <pc:spChg chg="add del mod">
          <ac:chgData name="Swapna Kutcharlapati" userId="bb33dd12-ed3e-4eb2-883d-5d34dd39f8c3" providerId="ADAL" clId="{29B2234B-6B39-4BBC-AF36-E1A33F94E4B1}" dt="2019-01-18T09:20:54.289" v="1796" actId="478"/>
          <ac:spMkLst>
            <pc:docMk/>
            <pc:sldMk cId="744184405" sldId="332"/>
            <ac:spMk id="60" creationId="{744DEAE1-A3A8-4820-9AF0-A3A233C60036}"/>
          </ac:spMkLst>
        </pc:spChg>
        <pc:spChg chg="add del mod">
          <ac:chgData name="Swapna Kutcharlapati" userId="bb33dd12-ed3e-4eb2-883d-5d34dd39f8c3" providerId="ADAL" clId="{29B2234B-6B39-4BBC-AF36-E1A33F94E4B1}" dt="2019-01-18T09:21:25.366" v="1804" actId="478"/>
          <ac:spMkLst>
            <pc:docMk/>
            <pc:sldMk cId="744184405" sldId="332"/>
            <ac:spMk id="61" creationId="{C5A2899C-F236-4116-9642-4EA38106F3D6}"/>
          </ac:spMkLst>
        </pc:spChg>
        <pc:spChg chg="add del mod">
          <ac:chgData name="Swapna Kutcharlapati" userId="bb33dd12-ed3e-4eb2-883d-5d34dd39f8c3" providerId="ADAL" clId="{29B2234B-6B39-4BBC-AF36-E1A33F94E4B1}" dt="2019-01-18T09:28:05.402" v="1878" actId="478"/>
          <ac:spMkLst>
            <pc:docMk/>
            <pc:sldMk cId="744184405" sldId="332"/>
            <ac:spMk id="64" creationId="{561144B0-8932-4FBF-811C-9637D4E1765F}"/>
          </ac:spMkLst>
        </pc:spChg>
        <pc:spChg chg="add del mod">
          <ac:chgData name="Swapna Kutcharlapati" userId="bb33dd12-ed3e-4eb2-883d-5d34dd39f8c3" providerId="ADAL" clId="{29B2234B-6B39-4BBC-AF36-E1A33F94E4B1}" dt="2019-01-18T09:28:05.402" v="1878" actId="478"/>
          <ac:spMkLst>
            <pc:docMk/>
            <pc:sldMk cId="744184405" sldId="332"/>
            <ac:spMk id="67" creationId="{1383F0A7-9F01-4C6A-AEF4-554EF7B3973C}"/>
          </ac:spMkLst>
        </pc:spChg>
        <pc:spChg chg="add del mod">
          <ac:chgData name="Swapna Kutcharlapati" userId="bb33dd12-ed3e-4eb2-883d-5d34dd39f8c3" providerId="ADAL" clId="{29B2234B-6B39-4BBC-AF36-E1A33F94E4B1}" dt="2019-01-18T09:28:05.402" v="1878" actId="478"/>
          <ac:spMkLst>
            <pc:docMk/>
            <pc:sldMk cId="744184405" sldId="332"/>
            <ac:spMk id="68" creationId="{F55CA22B-8DF6-46F6-87B8-2B60BB4F2998}"/>
          </ac:spMkLst>
        </pc:spChg>
        <pc:spChg chg="add del">
          <ac:chgData name="Swapna Kutcharlapati" userId="bb33dd12-ed3e-4eb2-883d-5d34dd39f8c3" providerId="ADAL" clId="{29B2234B-6B39-4BBC-AF36-E1A33F94E4B1}" dt="2019-01-18T09:17:28.053" v="1743" actId="1076"/>
          <ac:spMkLst>
            <pc:docMk/>
            <pc:sldMk cId="744184405" sldId="332"/>
            <ac:spMk id="230" creationId="{FC2EE4DF-F738-416E-80A8-032FB0EC338B}"/>
          </ac:spMkLst>
        </pc:spChg>
        <pc:spChg chg="add del">
          <ac:chgData name="Swapna Kutcharlapati" userId="bb33dd12-ed3e-4eb2-883d-5d34dd39f8c3" providerId="ADAL" clId="{29B2234B-6B39-4BBC-AF36-E1A33F94E4B1}" dt="2019-01-18T09:17:28.053" v="1743" actId="1076"/>
          <ac:spMkLst>
            <pc:docMk/>
            <pc:sldMk cId="744184405" sldId="332"/>
            <ac:spMk id="231" creationId="{3ECA9C64-CCB5-43A1-B886-612AEAF98070}"/>
          </ac:spMkLst>
        </pc:spChg>
        <pc:spChg chg="add del mod">
          <ac:chgData name="Swapna Kutcharlapati" userId="bb33dd12-ed3e-4eb2-883d-5d34dd39f8c3" providerId="ADAL" clId="{29B2234B-6B39-4BBC-AF36-E1A33F94E4B1}" dt="2019-01-18T09:18:21.115" v="1756" actId="478"/>
          <ac:spMkLst>
            <pc:docMk/>
            <pc:sldMk cId="744184405" sldId="332"/>
            <ac:spMk id="232" creationId="{FB15AA11-BE8A-45CA-8FED-FB37BE9D593B}"/>
          </ac:spMkLst>
        </pc:spChg>
        <pc:spChg chg="add del mod">
          <ac:chgData name="Swapna Kutcharlapati" userId="bb33dd12-ed3e-4eb2-883d-5d34dd39f8c3" providerId="ADAL" clId="{29B2234B-6B39-4BBC-AF36-E1A33F94E4B1}" dt="2019-01-18T09:18:21.115" v="1756" actId="478"/>
          <ac:spMkLst>
            <pc:docMk/>
            <pc:sldMk cId="744184405" sldId="332"/>
            <ac:spMk id="233" creationId="{971728C2-7940-489B-8CAF-6171726E84D5}"/>
          </ac:spMkLst>
        </pc:spChg>
        <pc:spChg chg="add del mod">
          <ac:chgData name="Swapna Kutcharlapati" userId="bb33dd12-ed3e-4eb2-883d-5d34dd39f8c3" providerId="ADAL" clId="{29B2234B-6B39-4BBC-AF36-E1A33F94E4B1}" dt="2019-01-18T09:28:05.402" v="1878" actId="478"/>
          <ac:spMkLst>
            <pc:docMk/>
            <pc:sldMk cId="744184405" sldId="332"/>
            <ac:spMk id="295" creationId="{6F67D4D0-CF01-47D0-8791-F491F0A67D33}"/>
          </ac:spMkLst>
        </pc:spChg>
        <pc:spChg chg="add del mod">
          <ac:chgData name="Swapna Kutcharlapati" userId="bb33dd12-ed3e-4eb2-883d-5d34dd39f8c3" providerId="ADAL" clId="{29B2234B-6B39-4BBC-AF36-E1A33F94E4B1}" dt="2019-01-18T09:28:05.402" v="1878" actId="478"/>
          <ac:spMkLst>
            <pc:docMk/>
            <pc:sldMk cId="744184405" sldId="332"/>
            <ac:spMk id="296" creationId="{89D63D9A-AFEC-4F75-9244-EE3946DA5B77}"/>
          </ac:spMkLst>
        </pc:spChg>
        <pc:spChg chg="add mod">
          <ac:chgData name="Swapna Kutcharlapati" userId="bb33dd12-ed3e-4eb2-883d-5d34dd39f8c3" providerId="ADAL" clId="{29B2234B-6B39-4BBC-AF36-E1A33F94E4B1}" dt="2019-01-18T10:05:59.783" v="2820" actId="1076"/>
          <ac:spMkLst>
            <pc:docMk/>
            <pc:sldMk cId="744184405" sldId="332"/>
            <ac:spMk id="396" creationId="{963F9236-F4C2-492E-BB45-CC19163B51F4}"/>
          </ac:spMkLst>
        </pc:spChg>
        <pc:spChg chg="add mod">
          <ac:chgData name="Swapna Kutcharlapati" userId="bb33dd12-ed3e-4eb2-883d-5d34dd39f8c3" providerId="ADAL" clId="{29B2234B-6B39-4BBC-AF36-E1A33F94E4B1}" dt="2019-01-18T10:06:23.553" v="2825" actId="1076"/>
          <ac:spMkLst>
            <pc:docMk/>
            <pc:sldMk cId="744184405" sldId="332"/>
            <ac:spMk id="397" creationId="{FCF7EE7F-CD06-4435-9D68-38A7E6000511}"/>
          </ac:spMkLst>
        </pc:spChg>
        <pc:spChg chg="add mod">
          <ac:chgData name="Swapna Kutcharlapati" userId="bb33dd12-ed3e-4eb2-883d-5d34dd39f8c3" providerId="ADAL" clId="{29B2234B-6B39-4BBC-AF36-E1A33F94E4B1}" dt="2019-01-18T09:39:08.891" v="2011" actId="1076"/>
          <ac:spMkLst>
            <pc:docMk/>
            <pc:sldMk cId="744184405" sldId="332"/>
            <ac:spMk id="398" creationId="{7FE71E5B-022B-4482-8571-020E5F9C75FB}"/>
          </ac:spMkLst>
        </pc:spChg>
        <pc:spChg chg="add mod">
          <ac:chgData name="Swapna Kutcharlapati" userId="bb33dd12-ed3e-4eb2-883d-5d34dd39f8c3" providerId="ADAL" clId="{29B2234B-6B39-4BBC-AF36-E1A33F94E4B1}" dt="2019-01-18T09:39:08.891" v="2011" actId="1076"/>
          <ac:spMkLst>
            <pc:docMk/>
            <pc:sldMk cId="744184405" sldId="332"/>
            <ac:spMk id="399" creationId="{D3236BB8-D0E8-4F17-BE9D-3965F79DC2BB}"/>
          </ac:spMkLst>
        </pc:spChg>
        <pc:spChg chg="add mod">
          <ac:chgData name="Swapna Kutcharlapati" userId="bb33dd12-ed3e-4eb2-883d-5d34dd39f8c3" providerId="ADAL" clId="{29B2234B-6B39-4BBC-AF36-E1A33F94E4B1}" dt="2019-01-18T09:39:08.891" v="2011" actId="1076"/>
          <ac:spMkLst>
            <pc:docMk/>
            <pc:sldMk cId="744184405" sldId="332"/>
            <ac:spMk id="402" creationId="{D747821D-75A9-4662-B793-BDA43DF52FBB}"/>
          </ac:spMkLst>
        </pc:spChg>
        <pc:spChg chg="add mod">
          <ac:chgData name="Swapna Kutcharlapati" userId="bb33dd12-ed3e-4eb2-883d-5d34dd39f8c3" providerId="ADAL" clId="{29B2234B-6B39-4BBC-AF36-E1A33F94E4B1}" dt="2019-01-18T09:39:27.818" v="2014" actId="1076"/>
          <ac:spMkLst>
            <pc:docMk/>
            <pc:sldMk cId="744184405" sldId="332"/>
            <ac:spMk id="403" creationId="{0AA7CEEE-75A5-4A9C-9311-49D06B7D7C46}"/>
          </ac:spMkLst>
        </pc:spChg>
        <pc:spChg chg="add mod">
          <ac:chgData name="Swapna Kutcharlapati" userId="bb33dd12-ed3e-4eb2-883d-5d34dd39f8c3" providerId="ADAL" clId="{29B2234B-6B39-4BBC-AF36-E1A33F94E4B1}" dt="2019-01-18T09:39:21.263" v="2012" actId="1076"/>
          <ac:spMkLst>
            <pc:docMk/>
            <pc:sldMk cId="744184405" sldId="332"/>
            <ac:spMk id="405" creationId="{8E913219-F434-42C1-8A5B-3AAF5AE96F97}"/>
          </ac:spMkLst>
        </pc:spChg>
        <pc:spChg chg="add mod">
          <ac:chgData name="Swapna Kutcharlapati" userId="bb33dd12-ed3e-4eb2-883d-5d34dd39f8c3" providerId="ADAL" clId="{29B2234B-6B39-4BBC-AF36-E1A33F94E4B1}" dt="2019-01-18T09:39:08.891" v="2011" actId="1076"/>
          <ac:spMkLst>
            <pc:docMk/>
            <pc:sldMk cId="744184405" sldId="332"/>
            <ac:spMk id="406" creationId="{2C275CF3-86D2-439F-9177-266F57F3E5AE}"/>
          </ac:spMkLst>
        </pc:spChg>
        <pc:spChg chg="add mod">
          <ac:chgData name="Swapna Kutcharlapati" userId="bb33dd12-ed3e-4eb2-883d-5d34dd39f8c3" providerId="ADAL" clId="{29B2234B-6B39-4BBC-AF36-E1A33F94E4B1}" dt="2019-01-18T09:39:21.263" v="2012" actId="1076"/>
          <ac:spMkLst>
            <pc:docMk/>
            <pc:sldMk cId="744184405" sldId="332"/>
            <ac:spMk id="407" creationId="{EB0E2CC6-9AE0-4AA6-9003-660DAEE464E6}"/>
          </ac:spMkLst>
        </pc:spChg>
        <pc:spChg chg="add mod">
          <ac:chgData name="Swapna Kutcharlapati" userId="bb33dd12-ed3e-4eb2-883d-5d34dd39f8c3" providerId="ADAL" clId="{29B2234B-6B39-4BBC-AF36-E1A33F94E4B1}" dt="2019-01-18T10:06:07.860" v="2822" actId="1076"/>
          <ac:spMkLst>
            <pc:docMk/>
            <pc:sldMk cId="744184405" sldId="332"/>
            <ac:spMk id="412" creationId="{394437E1-D5A0-410C-A3A9-A767DAC9669F}"/>
          </ac:spMkLst>
        </pc:spChg>
        <pc:spChg chg="add mod">
          <ac:chgData name="Swapna Kutcharlapati" userId="bb33dd12-ed3e-4eb2-883d-5d34dd39f8c3" providerId="ADAL" clId="{29B2234B-6B39-4BBC-AF36-E1A33F94E4B1}" dt="2019-01-18T10:06:15.315" v="2824" actId="1076"/>
          <ac:spMkLst>
            <pc:docMk/>
            <pc:sldMk cId="744184405" sldId="332"/>
            <ac:spMk id="413" creationId="{418D55C5-2758-4A11-BBC0-7A9C6823DB57}"/>
          </ac:spMkLst>
        </pc:spChg>
        <pc:spChg chg="add mod">
          <ac:chgData name="Swapna Kutcharlapati" userId="bb33dd12-ed3e-4eb2-883d-5d34dd39f8c3" providerId="ADAL" clId="{29B2234B-6B39-4BBC-AF36-E1A33F94E4B1}" dt="2019-01-18T10:06:45.369" v="2827" actId="1076"/>
          <ac:spMkLst>
            <pc:docMk/>
            <pc:sldMk cId="744184405" sldId="332"/>
            <ac:spMk id="423" creationId="{10367841-C0E9-4790-BD98-2243F761F47D}"/>
          </ac:spMkLst>
        </pc:spChg>
        <pc:spChg chg="add">
          <ac:chgData name="Swapna Kutcharlapati" userId="bb33dd12-ed3e-4eb2-883d-5d34dd39f8c3" providerId="ADAL" clId="{29B2234B-6B39-4BBC-AF36-E1A33F94E4B1}" dt="2019-01-18T09:55:45.240" v="2750" actId="1076"/>
          <ac:spMkLst>
            <pc:docMk/>
            <pc:sldMk cId="744184405" sldId="332"/>
            <ac:spMk id="553" creationId="{6F34194C-D714-4B06-998D-09675EAF4E9C}"/>
          </ac:spMkLst>
        </pc:spChg>
        <pc:graphicFrameChg chg="del mod modGraphic">
          <ac:chgData name="Swapna Kutcharlapati" userId="bb33dd12-ed3e-4eb2-883d-5d34dd39f8c3" providerId="ADAL" clId="{29B2234B-6B39-4BBC-AF36-E1A33F94E4B1}" dt="2019-01-18T09:29:11.304" v="1888" actId="478"/>
          <ac:graphicFrameMkLst>
            <pc:docMk/>
            <pc:sldMk cId="744184405" sldId="332"/>
            <ac:graphicFrameMk id="4" creationId="{0A68FEF1-7A8A-4BB1-91E7-E67F7FACDF8A}"/>
          </ac:graphicFrameMkLst>
        </pc:graphicFrameChg>
        <pc:graphicFrameChg chg="add mod modGraphic">
          <ac:chgData name="Swapna Kutcharlapati" userId="bb33dd12-ed3e-4eb2-883d-5d34dd39f8c3" providerId="ADAL" clId="{29B2234B-6B39-4BBC-AF36-E1A33F94E4B1}" dt="2019-01-18T09:46:10.685" v="2107" actId="113"/>
          <ac:graphicFrameMkLst>
            <pc:docMk/>
            <pc:sldMk cId="744184405" sldId="332"/>
            <ac:graphicFrameMk id="391" creationId="{9E103DEF-D695-42B9-8373-2156F3A5223B}"/>
          </ac:graphicFrameMkLst>
        </pc:graphicFrameChg>
        <pc:cxnChg chg="add del mod">
          <ac:chgData name="Swapna Kutcharlapati" userId="bb33dd12-ed3e-4eb2-883d-5d34dd39f8c3" providerId="ADAL" clId="{29B2234B-6B39-4BBC-AF36-E1A33F94E4B1}" dt="2019-01-18T09:28:05.402" v="1878" actId="478"/>
          <ac:cxnSpMkLst>
            <pc:docMk/>
            <pc:sldMk cId="744184405" sldId="332"/>
            <ac:cxnSpMk id="5" creationId="{E0E4C15D-3376-4372-A024-3891182157B7}"/>
          </ac:cxnSpMkLst>
        </pc:cxnChg>
        <pc:cxnChg chg="add del mod">
          <ac:chgData name="Swapna Kutcharlapati" userId="bb33dd12-ed3e-4eb2-883d-5d34dd39f8c3" providerId="ADAL" clId="{29B2234B-6B39-4BBC-AF36-E1A33F94E4B1}" dt="2019-01-18T09:28:05.402" v="1878" actId="478"/>
          <ac:cxnSpMkLst>
            <pc:docMk/>
            <pc:sldMk cId="744184405" sldId="332"/>
            <ac:cxnSpMk id="6" creationId="{CE43F9D4-548B-4EDA-8CFB-E0A32715AC65}"/>
          </ac:cxnSpMkLst>
        </pc:cxnChg>
        <pc:cxnChg chg="add del mod">
          <ac:chgData name="Swapna Kutcharlapati" userId="bb33dd12-ed3e-4eb2-883d-5d34dd39f8c3" providerId="ADAL" clId="{29B2234B-6B39-4BBC-AF36-E1A33F94E4B1}" dt="2019-01-18T09:21:15.378" v="1802" actId="478"/>
          <ac:cxnSpMkLst>
            <pc:docMk/>
            <pc:sldMk cId="744184405" sldId="332"/>
            <ac:cxnSpMk id="7" creationId="{E3AC0299-3A64-4B50-AE2A-DDDCFCE457D5}"/>
          </ac:cxnSpMkLst>
        </pc:cxnChg>
        <pc:cxnChg chg="add del mod">
          <ac:chgData name="Swapna Kutcharlapati" userId="bb33dd12-ed3e-4eb2-883d-5d34dd39f8c3" providerId="ADAL" clId="{29B2234B-6B39-4BBC-AF36-E1A33F94E4B1}" dt="2019-01-18T09:28:05.402" v="1878" actId="478"/>
          <ac:cxnSpMkLst>
            <pc:docMk/>
            <pc:sldMk cId="744184405" sldId="332"/>
            <ac:cxnSpMk id="8" creationId="{B629FAD2-5728-4D0E-ADE8-1085A5FFD82B}"/>
          </ac:cxnSpMkLst>
        </pc:cxnChg>
        <pc:cxnChg chg="add del mod">
          <ac:chgData name="Swapna Kutcharlapati" userId="bb33dd12-ed3e-4eb2-883d-5d34dd39f8c3" providerId="ADAL" clId="{29B2234B-6B39-4BBC-AF36-E1A33F94E4B1}" dt="2019-01-18T09:28:05.402" v="1878" actId="478"/>
          <ac:cxnSpMkLst>
            <pc:docMk/>
            <pc:sldMk cId="744184405" sldId="332"/>
            <ac:cxnSpMk id="9" creationId="{07139798-3F53-47EC-AAA6-92EF9D2A8956}"/>
          </ac:cxnSpMkLst>
        </pc:cxnChg>
        <pc:cxnChg chg="add del mod">
          <ac:chgData name="Swapna Kutcharlapati" userId="bb33dd12-ed3e-4eb2-883d-5d34dd39f8c3" providerId="ADAL" clId="{29B2234B-6B39-4BBC-AF36-E1A33F94E4B1}" dt="2019-01-18T09:09:28.274" v="1597" actId="478"/>
          <ac:cxnSpMkLst>
            <pc:docMk/>
            <pc:sldMk cId="744184405" sldId="332"/>
            <ac:cxnSpMk id="10" creationId="{D39DCD82-2A7D-413F-B582-DFD40EB17FD3}"/>
          </ac:cxnSpMkLst>
        </pc:cxnChg>
        <pc:cxnChg chg="add del mod">
          <ac:chgData name="Swapna Kutcharlapati" userId="bb33dd12-ed3e-4eb2-883d-5d34dd39f8c3" providerId="ADAL" clId="{29B2234B-6B39-4BBC-AF36-E1A33F94E4B1}" dt="2019-01-18T09:28:05.402" v="1878" actId="478"/>
          <ac:cxnSpMkLst>
            <pc:docMk/>
            <pc:sldMk cId="744184405" sldId="332"/>
            <ac:cxnSpMk id="18" creationId="{619AB625-B688-4080-AD20-2691F914DE54}"/>
          </ac:cxnSpMkLst>
        </pc:cxnChg>
        <pc:cxnChg chg="add del mod">
          <ac:chgData name="Swapna Kutcharlapati" userId="bb33dd12-ed3e-4eb2-883d-5d34dd39f8c3" providerId="ADAL" clId="{29B2234B-6B39-4BBC-AF36-E1A33F94E4B1}" dt="2019-01-18T09:28:05.402" v="1878" actId="478"/>
          <ac:cxnSpMkLst>
            <pc:docMk/>
            <pc:sldMk cId="744184405" sldId="332"/>
            <ac:cxnSpMk id="19" creationId="{34195605-63A6-49E2-896F-A715C5EAEB36}"/>
          </ac:cxnSpMkLst>
        </pc:cxnChg>
        <pc:cxnChg chg="add del mod">
          <ac:chgData name="Swapna Kutcharlapati" userId="bb33dd12-ed3e-4eb2-883d-5d34dd39f8c3" providerId="ADAL" clId="{29B2234B-6B39-4BBC-AF36-E1A33F94E4B1}" dt="2019-01-18T09:28:05.402" v="1878" actId="478"/>
          <ac:cxnSpMkLst>
            <pc:docMk/>
            <pc:sldMk cId="744184405" sldId="332"/>
            <ac:cxnSpMk id="23" creationId="{588AE735-9359-48B4-963A-DFF7525A7D60}"/>
          </ac:cxnSpMkLst>
        </pc:cxnChg>
        <pc:cxnChg chg="add del mod">
          <ac:chgData name="Swapna Kutcharlapati" userId="bb33dd12-ed3e-4eb2-883d-5d34dd39f8c3" providerId="ADAL" clId="{29B2234B-6B39-4BBC-AF36-E1A33F94E4B1}" dt="2019-01-18T09:28:05.402" v="1878" actId="478"/>
          <ac:cxnSpMkLst>
            <pc:docMk/>
            <pc:sldMk cId="744184405" sldId="332"/>
            <ac:cxnSpMk id="82" creationId="{0E107911-60DB-475C-B17F-DDC5CD53E638}"/>
          </ac:cxnSpMkLst>
        </pc:cxnChg>
        <pc:cxnChg chg="add del mod">
          <ac:chgData name="Swapna Kutcharlapati" userId="bb33dd12-ed3e-4eb2-883d-5d34dd39f8c3" providerId="ADAL" clId="{29B2234B-6B39-4BBC-AF36-E1A33F94E4B1}" dt="2019-01-18T09:28:05.402" v="1878" actId="478"/>
          <ac:cxnSpMkLst>
            <pc:docMk/>
            <pc:sldMk cId="744184405" sldId="332"/>
            <ac:cxnSpMk id="83" creationId="{A48B48A4-07A0-43B9-95E6-09463C7E5F1C}"/>
          </ac:cxnSpMkLst>
        </pc:cxnChg>
        <pc:cxnChg chg="add del">
          <ac:chgData name="Swapna Kutcharlapati" userId="bb33dd12-ed3e-4eb2-883d-5d34dd39f8c3" providerId="ADAL" clId="{29B2234B-6B39-4BBC-AF36-E1A33F94E4B1}" dt="2019-01-18T09:07:40.704" v="1569" actId="1076"/>
          <ac:cxnSpMkLst>
            <pc:docMk/>
            <pc:sldMk cId="744184405" sldId="332"/>
            <ac:cxnSpMk id="98" creationId="{5CC79944-72AC-4FB9-9972-4B8878C732B8}"/>
          </ac:cxnSpMkLst>
        </pc:cxnChg>
        <pc:cxnChg chg="add del mod">
          <ac:chgData name="Swapna Kutcharlapati" userId="bb33dd12-ed3e-4eb2-883d-5d34dd39f8c3" providerId="ADAL" clId="{29B2234B-6B39-4BBC-AF36-E1A33F94E4B1}" dt="2019-01-18T09:28:05.402" v="1878" actId="478"/>
          <ac:cxnSpMkLst>
            <pc:docMk/>
            <pc:sldMk cId="744184405" sldId="332"/>
            <ac:cxnSpMk id="105" creationId="{CE6C0D80-4C1A-4082-A237-28E9DDBC34D6}"/>
          </ac:cxnSpMkLst>
        </pc:cxnChg>
        <pc:cxnChg chg="add del mod">
          <ac:chgData name="Swapna Kutcharlapati" userId="bb33dd12-ed3e-4eb2-883d-5d34dd39f8c3" providerId="ADAL" clId="{29B2234B-6B39-4BBC-AF36-E1A33F94E4B1}" dt="2019-01-18T09:28:05.402" v="1878" actId="478"/>
          <ac:cxnSpMkLst>
            <pc:docMk/>
            <pc:sldMk cId="744184405" sldId="332"/>
            <ac:cxnSpMk id="108" creationId="{8614431A-CF13-4897-B046-2BACFA1B5B00}"/>
          </ac:cxnSpMkLst>
        </pc:cxnChg>
        <pc:cxnChg chg="add del mod">
          <ac:chgData name="Swapna Kutcharlapati" userId="bb33dd12-ed3e-4eb2-883d-5d34dd39f8c3" providerId="ADAL" clId="{29B2234B-6B39-4BBC-AF36-E1A33F94E4B1}" dt="2019-01-18T09:28:05.402" v="1878" actId="478"/>
          <ac:cxnSpMkLst>
            <pc:docMk/>
            <pc:sldMk cId="744184405" sldId="332"/>
            <ac:cxnSpMk id="339" creationId="{0F564293-3DBE-4277-B7DC-F70CE99DD336}"/>
          </ac:cxnSpMkLst>
        </pc:cxnChg>
        <pc:cxnChg chg="add mod">
          <ac:chgData name="Swapna Kutcharlapati" userId="bb33dd12-ed3e-4eb2-883d-5d34dd39f8c3" providerId="ADAL" clId="{29B2234B-6B39-4BBC-AF36-E1A33F94E4B1}" dt="2019-01-18T09:39:08.891" v="2011" actId="1076"/>
          <ac:cxnSpMkLst>
            <pc:docMk/>
            <pc:sldMk cId="744184405" sldId="332"/>
            <ac:cxnSpMk id="392" creationId="{CA9F0F0B-108C-4170-A042-BE8EF9AC1488}"/>
          </ac:cxnSpMkLst>
        </pc:cxnChg>
        <pc:cxnChg chg="add mod">
          <ac:chgData name="Swapna Kutcharlapati" userId="bb33dd12-ed3e-4eb2-883d-5d34dd39f8c3" providerId="ADAL" clId="{29B2234B-6B39-4BBC-AF36-E1A33F94E4B1}" dt="2019-01-18T09:39:08.891" v="2011" actId="1076"/>
          <ac:cxnSpMkLst>
            <pc:docMk/>
            <pc:sldMk cId="744184405" sldId="332"/>
            <ac:cxnSpMk id="393" creationId="{28B8FF43-D0B0-4C64-9BB3-3624BB553AA5}"/>
          </ac:cxnSpMkLst>
        </pc:cxnChg>
        <pc:cxnChg chg="add mod">
          <ac:chgData name="Swapna Kutcharlapati" userId="bb33dd12-ed3e-4eb2-883d-5d34dd39f8c3" providerId="ADAL" clId="{29B2234B-6B39-4BBC-AF36-E1A33F94E4B1}" dt="2019-01-18T10:05:59.783" v="2820" actId="1076"/>
          <ac:cxnSpMkLst>
            <pc:docMk/>
            <pc:sldMk cId="744184405" sldId="332"/>
            <ac:cxnSpMk id="394" creationId="{0A753515-EB4E-4268-9EAA-ABE52390EF09}"/>
          </ac:cxnSpMkLst>
        </pc:cxnChg>
        <pc:cxnChg chg="add mod">
          <ac:chgData name="Swapna Kutcharlapati" userId="bb33dd12-ed3e-4eb2-883d-5d34dd39f8c3" providerId="ADAL" clId="{29B2234B-6B39-4BBC-AF36-E1A33F94E4B1}" dt="2019-01-18T09:39:27.818" v="2014" actId="1076"/>
          <ac:cxnSpMkLst>
            <pc:docMk/>
            <pc:sldMk cId="744184405" sldId="332"/>
            <ac:cxnSpMk id="395" creationId="{E533664F-BBAD-4A68-AF33-6E90B869DED2}"/>
          </ac:cxnSpMkLst>
        </pc:cxnChg>
        <pc:cxnChg chg="add mod">
          <ac:chgData name="Swapna Kutcharlapati" userId="bb33dd12-ed3e-4eb2-883d-5d34dd39f8c3" providerId="ADAL" clId="{29B2234B-6B39-4BBC-AF36-E1A33F94E4B1}" dt="2019-01-18T10:06:23.553" v="2825" actId="1076"/>
          <ac:cxnSpMkLst>
            <pc:docMk/>
            <pc:sldMk cId="744184405" sldId="332"/>
            <ac:cxnSpMk id="400" creationId="{3B28C5CC-DA51-4F6E-A898-719B1AC20249}"/>
          </ac:cxnSpMkLst>
        </pc:cxnChg>
        <pc:cxnChg chg="add mod">
          <ac:chgData name="Swapna Kutcharlapati" userId="bb33dd12-ed3e-4eb2-883d-5d34dd39f8c3" providerId="ADAL" clId="{29B2234B-6B39-4BBC-AF36-E1A33F94E4B1}" dt="2019-01-18T10:06:23.553" v="2825" actId="1076"/>
          <ac:cxnSpMkLst>
            <pc:docMk/>
            <pc:sldMk cId="744184405" sldId="332"/>
            <ac:cxnSpMk id="401" creationId="{B00A0B35-931B-4BA5-B5B2-054C05ABCF92}"/>
          </ac:cxnSpMkLst>
        </pc:cxnChg>
        <pc:cxnChg chg="add mod">
          <ac:chgData name="Swapna Kutcharlapati" userId="bb33dd12-ed3e-4eb2-883d-5d34dd39f8c3" providerId="ADAL" clId="{29B2234B-6B39-4BBC-AF36-E1A33F94E4B1}" dt="2019-01-18T09:39:21.263" v="2012" actId="1076"/>
          <ac:cxnSpMkLst>
            <pc:docMk/>
            <pc:sldMk cId="744184405" sldId="332"/>
            <ac:cxnSpMk id="404" creationId="{E9303E96-3695-439C-A5EF-1093BF0944B2}"/>
          </ac:cxnSpMkLst>
        </pc:cxnChg>
        <pc:cxnChg chg="add mod">
          <ac:chgData name="Swapna Kutcharlapati" userId="bb33dd12-ed3e-4eb2-883d-5d34dd39f8c3" providerId="ADAL" clId="{29B2234B-6B39-4BBC-AF36-E1A33F94E4B1}" dt="2019-01-18T10:06:31.956" v="2826" actId="14100"/>
          <ac:cxnSpMkLst>
            <pc:docMk/>
            <pc:sldMk cId="744184405" sldId="332"/>
            <ac:cxnSpMk id="408" creationId="{35DF6968-1057-40FA-8A57-270C73ED0F3E}"/>
          </ac:cxnSpMkLst>
        </pc:cxnChg>
        <pc:cxnChg chg="add mod">
          <ac:chgData name="Swapna Kutcharlapati" userId="bb33dd12-ed3e-4eb2-883d-5d34dd39f8c3" providerId="ADAL" clId="{29B2234B-6B39-4BBC-AF36-E1A33F94E4B1}" dt="2019-01-18T10:06:07.860" v="2822" actId="1076"/>
          <ac:cxnSpMkLst>
            <pc:docMk/>
            <pc:sldMk cId="744184405" sldId="332"/>
            <ac:cxnSpMk id="409" creationId="{061DA7A6-E50D-448F-9FBE-0DA15A146C86}"/>
          </ac:cxnSpMkLst>
        </pc:cxnChg>
        <pc:cxnChg chg="add mod">
          <ac:chgData name="Swapna Kutcharlapati" userId="bb33dd12-ed3e-4eb2-883d-5d34dd39f8c3" providerId="ADAL" clId="{29B2234B-6B39-4BBC-AF36-E1A33F94E4B1}" dt="2019-01-18T10:06:23.553" v="2825" actId="1076"/>
          <ac:cxnSpMkLst>
            <pc:docMk/>
            <pc:sldMk cId="744184405" sldId="332"/>
            <ac:cxnSpMk id="410" creationId="{7F1A220D-8E69-4D85-A74C-0BDF736A7D91}"/>
          </ac:cxnSpMkLst>
        </pc:cxnChg>
        <pc:cxnChg chg="add del mod">
          <ac:chgData name="Swapna Kutcharlapati" userId="bb33dd12-ed3e-4eb2-883d-5d34dd39f8c3" providerId="ADAL" clId="{29B2234B-6B39-4BBC-AF36-E1A33F94E4B1}" dt="2019-01-18T09:31:59.294" v="1917" actId="478"/>
          <ac:cxnSpMkLst>
            <pc:docMk/>
            <pc:sldMk cId="744184405" sldId="332"/>
            <ac:cxnSpMk id="411" creationId="{28B6B4C1-1FAE-4505-9099-657F33679984}"/>
          </ac:cxnSpMkLst>
        </pc:cxnChg>
        <pc:cxnChg chg="add mod">
          <ac:chgData name="Swapna Kutcharlapati" userId="bb33dd12-ed3e-4eb2-883d-5d34dd39f8c3" providerId="ADAL" clId="{29B2234B-6B39-4BBC-AF36-E1A33F94E4B1}" dt="2019-01-18T09:39:21.263" v="2012" actId="1076"/>
          <ac:cxnSpMkLst>
            <pc:docMk/>
            <pc:sldMk cId="744184405" sldId="332"/>
            <ac:cxnSpMk id="414" creationId="{E7001769-A0CA-4E55-BB63-8FEAE46292CB}"/>
          </ac:cxnSpMkLst>
        </pc:cxnChg>
        <pc:cxnChg chg="add mod">
          <ac:chgData name="Swapna Kutcharlapati" userId="bb33dd12-ed3e-4eb2-883d-5d34dd39f8c3" providerId="ADAL" clId="{29B2234B-6B39-4BBC-AF36-E1A33F94E4B1}" dt="2019-01-18T10:06:45.369" v="2827" actId="1076"/>
          <ac:cxnSpMkLst>
            <pc:docMk/>
            <pc:sldMk cId="744184405" sldId="332"/>
            <ac:cxnSpMk id="456" creationId="{04AD4DF4-8C0B-4BE2-A7BB-F0C7DBD1F130}"/>
          </ac:cxnSpMkLst>
        </pc:cxnChg>
        <pc:cxnChg chg="add mod">
          <ac:chgData name="Swapna Kutcharlapati" userId="bb33dd12-ed3e-4eb2-883d-5d34dd39f8c3" providerId="ADAL" clId="{29B2234B-6B39-4BBC-AF36-E1A33F94E4B1}" dt="2019-01-18T10:06:45.369" v="2827" actId="1076"/>
          <ac:cxnSpMkLst>
            <pc:docMk/>
            <pc:sldMk cId="744184405" sldId="332"/>
            <ac:cxnSpMk id="459" creationId="{D7F5F58B-635F-46C0-BE34-222800C2D639}"/>
          </ac:cxnSpMkLst>
        </pc:cxnChg>
      </pc:sldChg>
      <pc:sldChg chg="delSp add del">
        <pc:chgData name="Swapna Kutcharlapati" userId="bb33dd12-ed3e-4eb2-883d-5d34dd39f8c3" providerId="ADAL" clId="{29B2234B-6B39-4BBC-AF36-E1A33F94E4B1}" dt="2019-01-18T09:39:57.237" v="2021" actId="2696"/>
        <pc:sldMkLst>
          <pc:docMk/>
          <pc:sldMk cId="2639967306" sldId="333"/>
        </pc:sldMkLst>
        <pc:graphicFrameChg chg="del">
          <ac:chgData name="Swapna Kutcharlapati" userId="bb33dd12-ed3e-4eb2-883d-5d34dd39f8c3" providerId="ADAL" clId="{29B2234B-6B39-4BBC-AF36-E1A33F94E4B1}" dt="2019-01-18T09:30:22.063" v="1903" actId="478"/>
          <ac:graphicFrameMkLst>
            <pc:docMk/>
            <pc:sldMk cId="2639967306" sldId="333"/>
            <ac:graphicFrameMk id="4" creationId="{0A68FEF1-7A8A-4BB1-91E7-E67F7FACDF8A}"/>
          </ac:graphicFrameMkLst>
        </pc:graphicFrameChg>
      </pc:sldChg>
      <pc:sldChg chg="addSp delSp modSp add del">
        <pc:chgData name="Swapna Kutcharlapati" userId="bb33dd12-ed3e-4eb2-883d-5d34dd39f8c3" providerId="ADAL" clId="{29B2234B-6B39-4BBC-AF36-E1A33F94E4B1}" dt="2019-01-18T08:30:10.811" v="1238" actId="2696"/>
        <pc:sldMkLst>
          <pc:docMk/>
          <pc:sldMk cId="2845466878" sldId="333"/>
        </pc:sldMkLst>
        <pc:spChg chg="add del mod">
          <ac:chgData name="Swapna Kutcharlapati" userId="bb33dd12-ed3e-4eb2-883d-5d34dd39f8c3" providerId="ADAL" clId="{29B2234B-6B39-4BBC-AF36-E1A33F94E4B1}" dt="2019-01-18T08:22:30.484" v="1016" actId="478"/>
          <ac:spMkLst>
            <pc:docMk/>
            <pc:sldMk cId="2845466878" sldId="333"/>
            <ac:spMk id="2" creationId="{2807D66E-7BF9-42FD-A82D-77EAC22D7404}"/>
          </ac:spMkLst>
        </pc:spChg>
        <pc:spChg chg="add mod">
          <ac:chgData name="Swapna Kutcharlapati" userId="bb33dd12-ed3e-4eb2-883d-5d34dd39f8c3" providerId="ADAL" clId="{29B2234B-6B39-4BBC-AF36-E1A33F94E4B1}" dt="2019-01-18T08:22:26.720" v="1015" actId="1076"/>
          <ac:spMkLst>
            <pc:docMk/>
            <pc:sldMk cId="2845466878" sldId="333"/>
            <ac:spMk id="3" creationId="{44518648-6603-4D8A-BBAD-099F968A813C}"/>
          </ac:spMkLst>
        </pc:spChg>
        <pc:spChg chg="add mod">
          <ac:chgData name="Swapna Kutcharlapati" userId="bb33dd12-ed3e-4eb2-883d-5d34dd39f8c3" providerId="ADAL" clId="{29B2234B-6B39-4BBC-AF36-E1A33F94E4B1}" dt="2019-01-18T08:22:26.720" v="1015" actId="1076"/>
          <ac:spMkLst>
            <pc:docMk/>
            <pc:sldMk cId="2845466878" sldId="333"/>
            <ac:spMk id="4" creationId="{3B33FD90-2EA8-47A8-896A-A6DE3EEA3699}"/>
          </ac:spMkLst>
        </pc:spChg>
        <pc:spChg chg="add mod">
          <ac:chgData name="Swapna Kutcharlapati" userId="bb33dd12-ed3e-4eb2-883d-5d34dd39f8c3" providerId="ADAL" clId="{29B2234B-6B39-4BBC-AF36-E1A33F94E4B1}" dt="2019-01-18T08:22:26.720" v="1015" actId="1076"/>
          <ac:spMkLst>
            <pc:docMk/>
            <pc:sldMk cId="2845466878" sldId="333"/>
            <ac:spMk id="5" creationId="{F6739860-7974-4C34-A403-69A0B4242C0B}"/>
          </ac:spMkLst>
        </pc:spChg>
        <pc:spChg chg="add mod">
          <ac:chgData name="Swapna Kutcharlapati" userId="bb33dd12-ed3e-4eb2-883d-5d34dd39f8c3" providerId="ADAL" clId="{29B2234B-6B39-4BBC-AF36-E1A33F94E4B1}" dt="2019-01-18T08:22:26.720" v="1015" actId="1076"/>
          <ac:spMkLst>
            <pc:docMk/>
            <pc:sldMk cId="2845466878" sldId="333"/>
            <ac:spMk id="6" creationId="{5C0DE7CA-05B7-451D-B165-2212AB01B4D9}"/>
          </ac:spMkLst>
        </pc:spChg>
        <pc:spChg chg="add mod">
          <ac:chgData name="Swapna Kutcharlapati" userId="bb33dd12-ed3e-4eb2-883d-5d34dd39f8c3" providerId="ADAL" clId="{29B2234B-6B39-4BBC-AF36-E1A33F94E4B1}" dt="2019-01-18T08:22:26.720" v="1015" actId="1076"/>
          <ac:spMkLst>
            <pc:docMk/>
            <pc:sldMk cId="2845466878" sldId="333"/>
            <ac:spMk id="7" creationId="{5264339D-3ECF-4CAB-B86D-FF5CDD271095}"/>
          </ac:spMkLst>
        </pc:spChg>
        <pc:spChg chg="add mod">
          <ac:chgData name="Swapna Kutcharlapati" userId="bb33dd12-ed3e-4eb2-883d-5d34dd39f8c3" providerId="ADAL" clId="{29B2234B-6B39-4BBC-AF36-E1A33F94E4B1}" dt="2019-01-18T08:22:26.720" v="1015" actId="1076"/>
          <ac:spMkLst>
            <pc:docMk/>
            <pc:sldMk cId="2845466878" sldId="333"/>
            <ac:spMk id="8" creationId="{88E4CA4C-9952-469C-94AE-D8B98F9627DC}"/>
          </ac:spMkLst>
        </pc:spChg>
        <pc:spChg chg="add mod">
          <ac:chgData name="Swapna Kutcharlapati" userId="bb33dd12-ed3e-4eb2-883d-5d34dd39f8c3" providerId="ADAL" clId="{29B2234B-6B39-4BBC-AF36-E1A33F94E4B1}" dt="2019-01-18T08:22:26.720" v="1015" actId="1076"/>
          <ac:spMkLst>
            <pc:docMk/>
            <pc:sldMk cId="2845466878" sldId="333"/>
            <ac:spMk id="9" creationId="{638F2062-DBF0-4ECC-993E-D610A264D6C0}"/>
          </ac:spMkLst>
        </pc:spChg>
        <pc:spChg chg="add mod">
          <ac:chgData name="Swapna Kutcharlapati" userId="bb33dd12-ed3e-4eb2-883d-5d34dd39f8c3" providerId="ADAL" clId="{29B2234B-6B39-4BBC-AF36-E1A33F94E4B1}" dt="2019-01-18T08:22:26.720" v="1015" actId="1076"/>
          <ac:spMkLst>
            <pc:docMk/>
            <pc:sldMk cId="2845466878" sldId="333"/>
            <ac:spMk id="10" creationId="{F4CFBBC2-D38A-4EEE-864A-44B2A4A16D47}"/>
          </ac:spMkLst>
        </pc:spChg>
        <pc:spChg chg="add mod">
          <ac:chgData name="Swapna Kutcharlapati" userId="bb33dd12-ed3e-4eb2-883d-5d34dd39f8c3" providerId="ADAL" clId="{29B2234B-6B39-4BBC-AF36-E1A33F94E4B1}" dt="2019-01-18T08:22:26.720" v="1015" actId="1076"/>
          <ac:spMkLst>
            <pc:docMk/>
            <pc:sldMk cId="2845466878" sldId="333"/>
            <ac:spMk id="11" creationId="{685E14F9-05D9-4AE1-A535-4461CAA10CCF}"/>
          </ac:spMkLst>
        </pc:spChg>
        <pc:spChg chg="add mod">
          <ac:chgData name="Swapna Kutcharlapati" userId="bb33dd12-ed3e-4eb2-883d-5d34dd39f8c3" providerId="ADAL" clId="{29B2234B-6B39-4BBC-AF36-E1A33F94E4B1}" dt="2019-01-18T08:22:26.720" v="1015" actId="1076"/>
          <ac:spMkLst>
            <pc:docMk/>
            <pc:sldMk cId="2845466878" sldId="333"/>
            <ac:spMk id="12" creationId="{AF09C3E9-1829-45BC-BC41-828FFE05C8A0}"/>
          </ac:spMkLst>
        </pc:spChg>
      </pc:sldChg>
      <pc:sldChg chg="addSp delSp modSp add">
        <pc:chgData name="Swapna Kutcharlapati" userId="bb33dd12-ed3e-4eb2-883d-5d34dd39f8c3" providerId="ADAL" clId="{29B2234B-6B39-4BBC-AF36-E1A33F94E4B1}" dt="2019-01-18T14:31:36.675" v="3065" actId="1076"/>
        <pc:sldMkLst>
          <pc:docMk/>
          <pc:sldMk cId="2931803666" sldId="333"/>
        </pc:sldMkLst>
        <pc:spChg chg="mod">
          <ac:chgData name="Swapna Kutcharlapati" userId="bb33dd12-ed3e-4eb2-883d-5d34dd39f8c3" providerId="ADAL" clId="{29B2234B-6B39-4BBC-AF36-E1A33F94E4B1}" dt="2019-01-18T14:20:45.429" v="2862" actId="1076"/>
          <ac:spMkLst>
            <pc:docMk/>
            <pc:sldMk cId="2931803666" sldId="333"/>
            <ac:spMk id="3" creationId="{22BB2992-7834-4B17-A300-06D68159BDD6}"/>
          </ac:spMkLst>
        </pc:spChg>
        <pc:spChg chg="add mod">
          <ac:chgData name="Swapna Kutcharlapati" userId="bb33dd12-ed3e-4eb2-883d-5d34dd39f8c3" providerId="ADAL" clId="{29B2234B-6B39-4BBC-AF36-E1A33F94E4B1}" dt="2019-01-18T14:30:29.537" v="3044" actId="14100"/>
          <ac:spMkLst>
            <pc:docMk/>
            <pc:sldMk cId="2931803666" sldId="333"/>
            <ac:spMk id="60" creationId="{AB2C71AD-490A-4F53-A335-C510FB577E39}"/>
          </ac:spMkLst>
        </pc:spChg>
        <pc:spChg chg="add mod">
          <ac:chgData name="Swapna Kutcharlapati" userId="bb33dd12-ed3e-4eb2-883d-5d34dd39f8c3" providerId="ADAL" clId="{29B2234B-6B39-4BBC-AF36-E1A33F94E4B1}" dt="2019-01-18T14:30:52.890" v="3049" actId="1076"/>
          <ac:spMkLst>
            <pc:docMk/>
            <pc:sldMk cId="2931803666" sldId="333"/>
            <ac:spMk id="65" creationId="{789C10D4-88E0-4CFB-8379-21C77F4871FD}"/>
          </ac:spMkLst>
        </pc:spChg>
        <pc:spChg chg="add mod">
          <ac:chgData name="Swapna Kutcharlapati" userId="bb33dd12-ed3e-4eb2-883d-5d34dd39f8c3" providerId="ADAL" clId="{29B2234B-6B39-4BBC-AF36-E1A33F94E4B1}" dt="2019-01-18T14:31:13.199" v="3064" actId="1038"/>
          <ac:spMkLst>
            <pc:docMk/>
            <pc:sldMk cId="2931803666" sldId="333"/>
            <ac:spMk id="66" creationId="{FE999E8C-1FA0-4B4F-80C6-0C27EE7760D3}"/>
          </ac:spMkLst>
        </pc:spChg>
        <pc:spChg chg="add mod">
          <ac:chgData name="Swapna Kutcharlapati" userId="bb33dd12-ed3e-4eb2-883d-5d34dd39f8c3" providerId="ADAL" clId="{29B2234B-6B39-4BBC-AF36-E1A33F94E4B1}" dt="2019-01-18T14:31:36.675" v="3065" actId="1076"/>
          <ac:spMkLst>
            <pc:docMk/>
            <pc:sldMk cId="2931803666" sldId="333"/>
            <ac:spMk id="83" creationId="{454EE68B-9F9E-4ABD-A795-5BC191FEFBF3}"/>
          </ac:spMkLst>
        </pc:spChg>
        <pc:spChg chg="add del mod">
          <ac:chgData name="Swapna Kutcharlapati" userId="bb33dd12-ed3e-4eb2-883d-5d34dd39f8c3" providerId="ADAL" clId="{29B2234B-6B39-4BBC-AF36-E1A33F94E4B1}" dt="2019-01-18T14:25:08.038" v="2941" actId="478"/>
          <ac:spMkLst>
            <pc:docMk/>
            <pc:sldMk cId="2931803666" sldId="333"/>
            <ac:spMk id="85" creationId="{F32295F4-209D-4D60-A36E-3B35578BBEFE}"/>
          </ac:spMkLst>
        </pc:spChg>
        <pc:spChg chg="mod">
          <ac:chgData name="Swapna Kutcharlapati" userId="bb33dd12-ed3e-4eb2-883d-5d34dd39f8c3" providerId="ADAL" clId="{29B2234B-6B39-4BBC-AF36-E1A33F94E4B1}" dt="2019-01-18T14:31:13.199" v="3064" actId="1038"/>
          <ac:spMkLst>
            <pc:docMk/>
            <pc:sldMk cId="2931803666" sldId="333"/>
            <ac:spMk id="396" creationId="{963F9236-F4C2-492E-BB45-CC19163B51F4}"/>
          </ac:spMkLst>
        </pc:spChg>
        <pc:spChg chg="mod">
          <ac:chgData name="Swapna Kutcharlapati" userId="bb33dd12-ed3e-4eb2-883d-5d34dd39f8c3" providerId="ADAL" clId="{29B2234B-6B39-4BBC-AF36-E1A33F94E4B1}" dt="2019-01-18T14:31:13.199" v="3064" actId="1038"/>
          <ac:spMkLst>
            <pc:docMk/>
            <pc:sldMk cId="2931803666" sldId="333"/>
            <ac:spMk id="397" creationId="{FCF7EE7F-CD06-4435-9D68-38A7E6000511}"/>
          </ac:spMkLst>
        </pc:spChg>
        <pc:spChg chg="mod">
          <ac:chgData name="Swapna Kutcharlapati" userId="bb33dd12-ed3e-4eb2-883d-5d34dd39f8c3" providerId="ADAL" clId="{29B2234B-6B39-4BBC-AF36-E1A33F94E4B1}" dt="2019-01-18T14:31:13.199" v="3064" actId="1038"/>
          <ac:spMkLst>
            <pc:docMk/>
            <pc:sldMk cId="2931803666" sldId="333"/>
            <ac:spMk id="398" creationId="{7FE71E5B-022B-4482-8571-020E5F9C75FB}"/>
          </ac:spMkLst>
        </pc:spChg>
        <pc:spChg chg="mod">
          <ac:chgData name="Swapna Kutcharlapati" userId="bb33dd12-ed3e-4eb2-883d-5d34dd39f8c3" providerId="ADAL" clId="{29B2234B-6B39-4BBC-AF36-E1A33F94E4B1}" dt="2019-01-18T14:30:29.537" v="3044" actId="14100"/>
          <ac:spMkLst>
            <pc:docMk/>
            <pc:sldMk cId="2931803666" sldId="333"/>
            <ac:spMk id="399" creationId="{D3236BB8-D0E8-4F17-BE9D-3965F79DC2BB}"/>
          </ac:spMkLst>
        </pc:spChg>
        <pc:spChg chg="del mod">
          <ac:chgData name="Swapna Kutcharlapati" userId="bb33dd12-ed3e-4eb2-883d-5d34dd39f8c3" providerId="ADAL" clId="{29B2234B-6B39-4BBC-AF36-E1A33F94E4B1}" dt="2019-01-18T14:24:27.814" v="2927" actId="478"/>
          <ac:spMkLst>
            <pc:docMk/>
            <pc:sldMk cId="2931803666" sldId="333"/>
            <ac:spMk id="402" creationId="{D747821D-75A9-4662-B793-BDA43DF52FBB}"/>
          </ac:spMkLst>
        </pc:spChg>
        <pc:spChg chg="del">
          <ac:chgData name="Swapna Kutcharlapati" userId="bb33dd12-ed3e-4eb2-883d-5d34dd39f8c3" providerId="ADAL" clId="{29B2234B-6B39-4BBC-AF36-E1A33F94E4B1}" dt="2019-01-18T14:19:46.493" v="2850" actId="478"/>
          <ac:spMkLst>
            <pc:docMk/>
            <pc:sldMk cId="2931803666" sldId="333"/>
            <ac:spMk id="403" creationId="{0AA7CEEE-75A5-4A9C-9311-49D06B7D7C46}"/>
          </ac:spMkLst>
        </pc:spChg>
        <pc:spChg chg="mod">
          <ac:chgData name="Swapna Kutcharlapati" userId="bb33dd12-ed3e-4eb2-883d-5d34dd39f8c3" providerId="ADAL" clId="{29B2234B-6B39-4BBC-AF36-E1A33F94E4B1}" dt="2019-01-18T14:31:36.675" v="3065" actId="1076"/>
          <ac:spMkLst>
            <pc:docMk/>
            <pc:sldMk cId="2931803666" sldId="333"/>
            <ac:spMk id="405" creationId="{8E913219-F434-42C1-8A5B-3AAF5AE96F97}"/>
          </ac:spMkLst>
        </pc:spChg>
        <pc:spChg chg="del mod">
          <ac:chgData name="Swapna Kutcharlapati" userId="bb33dd12-ed3e-4eb2-883d-5d34dd39f8c3" providerId="ADAL" clId="{29B2234B-6B39-4BBC-AF36-E1A33F94E4B1}" dt="2019-01-18T14:24:26.704" v="2926" actId="478"/>
          <ac:spMkLst>
            <pc:docMk/>
            <pc:sldMk cId="2931803666" sldId="333"/>
            <ac:spMk id="406" creationId="{2C275CF3-86D2-439F-9177-266F57F3E5AE}"/>
          </ac:spMkLst>
        </pc:spChg>
        <pc:spChg chg="del mod">
          <ac:chgData name="Swapna Kutcharlapati" userId="bb33dd12-ed3e-4eb2-883d-5d34dd39f8c3" providerId="ADAL" clId="{29B2234B-6B39-4BBC-AF36-E1A33F94E4B1}" dt="2019-01-18T14:24:40.148" v="2932" actId="478"/>
          <ac:spMkLst>
            <pc:docMk/>
            <pc:sldMk cId="2931803666" sldId="333"/>
            <ac:spMk id="407" creationId="{EB0E2CC6-9AE0-4AA6-9003-660DAEE464E6}"/>
          </ac:spMkLst>
        </pc:spChg>
        <pc:spChg chg="mod">
          <ac:chgData name="Swapna Kutcharlapati" userId="bb33dd12-ed3e-4eb2-883d-5d34dd39f8c3" providerId="ADAL" clId="{29B2234B-6B39-4BBC-AF36-E1A33F94E4B1}" dt="2019-01-18T14:30:29.537" v="3044" actId="14100"/>
          <ac:spMkLst>
            <pc:docMk/>
            <pc:sldMk cId="2931803666" sldId="333"/>
            <ac:spMk id="412" creationId="{394437E1-D5A0-410C-A3A9-A767DAC9669F}"/>
          </ac:spMkLst>
        </pc:spChg>
        <pc:spChg chg="mod">
          <ac:chgData name="Swapna Kutcharlapati" userId="bb33dd12-ed3e-4eb2-883d-5d34dd39f8c3" providerId="ADAL" clId="{29B2234B-6B39-4BBC-AF36-E1A33F94E4B1}" dt="2019-01-18T14:31:13.199" v="3064" actId="1038"/>
          <ac:spMkLst>
            <pc:docMk/>
            <pc:sldMk cId="2931803666" sldId="333"/>
            <ac:spMk id="413" creationId="{418D55C5-2758-4A11-BBC0-7A9C6823DB57}"/>
          </ac:spMkLst>
        </pc:spChg>
        <pc:spChg chg="del mod">
          <ac:chgData name="Swapna Kutcharlapati" userId="bb33dd12-ed3e-4eb2-883d-5d34dd39f8c3" providerId="ADAL" clId="{29B2234B-6B39-4BBC-AF36-E1A33F94E4B1}" dt="2019-01-18T14:23:11.850" v="2898" actId="478"/>
          <ac:spMkLst>
            <pc:docMk/>
            <pc:sldMk cId="2931803666" sldId="333"/>
            <ac:spMk id="423" creationId="{10367841-C0E9-4790-BD98-2243F761F47D}"/>
          </ac:spMkLst>
        </pc:spChg>
        <pc:cxnChg chg="add mod">
          <ac:chgData name="Swapna Kutcharlapati" userId="bb33dd12-ed3e-4eb2-883d-5d34dd39f8c3" providerId="ADAL" clId="{29B2234B-6B39-4BBC-AF36-E1A33F94E4B1}" dt="2019-01-18T14:31:13.199" v="3064" actId="1038"/>
          <ac:cxnSpMkLst>
            <pc:docMk/>
            <pc:sldMk cId="2931803666" sldId="333"/>
            <ac:cxnSpMk id="55" creationId="{F2DA66CA-AC73-4ABB-B5F1-24BA27723446}"/>
          </ac:cxnSpMkLst>
        </pc:cxnChg>
        <pc:cxnChg chg="add del">
          <ac:chgData name="Swapna Kutcharlapati" userId="bb33dd12-ed3e-4eb2-883d-5d34dd39f8c3" providerId="ADAL" clId="{29B2234B-6B39-4BBC-AF36-E1A33F94E4B1}" dt="2019-01-18T14:23:27.649" v="2904" actId="478"/>
          <ac:cxnSpMkLst>
            <pc:docMk/>
            <pc:sldMk cId="2931803666" sldId="333"/>
            <ac:cxnSpMk id="76" creationId="{97CE945F-AF2D-43C1-A53B-F823712655AF}"/>
          </ac:cxnSpMkLst>
        </pc:cxnChg>
        <pc:cxnChg chg="add mod">
          <ac:chgData name="Swapna Kutcharlapati" userId="bb33dd12-ed3e-4eb2-883d-5d34dd39f8c3" providerId="ADAL" clId="{29B2234B-6B39-4BBC-AF36-E1A33F94E4B1}" dt="2019-01-18T14:30:52.890" v="3049" actId="1076"/>
          <ac:cxnSpMkLst>
            <pc:docMk/>
            <pc:sldMk cId="2931803666" sldId="333"/>
            <ac:cxnSpMk id="97" creationId="{9C4ED3A4-4573-402C-AFA6-E5415CA56FAC}"/>
          </ac:cxnSpMkLst>
        </pc:cxnChg>
        <pc:cxnChg chg="add mod">
          <ac:chgData name="Swapna Kutcharlapati" userId="bb33dd12-ed3e-4eb2-883d-5d34dd39f8c3" providerId="ADAL" clId="{29B2234B-6B39-4BBC-AF36-E1A33F94E4B1}" dt="2019-01-18T14:31:13.199" v="3064" actId="1038"/>
          <ac:cxnSpMkLst>
            <pc:docMk/>
            <pc:sldMk cId="2931803666" sldId="333"/>
            <ac:cxnSpMk id="100" creationId="{462E05DD-3332-4C7F-ABC5-F81EEE3604A8}"/>
          </ac:cxnSpMkLst>
        </pc:cxnChg>
        <pc:cxnChg chg="add mod">
          <ac:chgData name="Swapna Kutcharlapati" userId="bb33dd12-ed3e-4eb2-883d-5d34dd39f8c3" providerId="ADAL" clId="{29B2234B-6B39-4BBC-AF36-E1A33F94E4B1}" dt="2019-01-18T14:31:13.199" v="3064" actId="1038"/>
          <ac:cxnSpMkLst>
            <pc:docMk/>
            <pc:sldMk cId="2931803666" sldId="333"/>
            <ac:cxnSpMk id="109" creationId="{BB439CEA-C366-4DB6-A831-33B056394F07}"/>
          </ac:cxnSpMkLst>
        </pc:cxnChg>
        <pc:cxnChg chg="add del">
          <ac:chgData name="Swapna Kutcharlapati" userId="bb33dd12-ed3e-4eb2-883d-5d34dd39f8c3" providerId="ADAL" clId="{29B2234B-6B39-4BBC-AF36-E1A33F94E4B1}" dt="2019-01-18T14:26:30.740" v="2996" actId="14100"/>
          <ac:cxnSpMkLst>
            <pc:docMk/>
            <pc:sldMk cId="2931803666" sldId="333"/>
            <ac:cxnSpMk id="110" creationId="{686A8E7C-2114-48C7-B226-DD2A9B5FCE74}"/>
          </ac:cxnSpMkLst>
        </pc:cxnChg>
        <pc:cxnChg chg="add mod">
          <ac:chgData name="Swapna Kutcharlapati" userId="bb33dd12-ed3e-4eb2-883d-5d34dd39f8c3" providerId="ADAL" clId="{29B2234B-6B39-4BBC-AF36-E1A33F94E4B1}" dt="2019-01-18T14:31:36.675" v="3065" actId="1076"/>
          <ac:cxnSpMkLst>
            <pc:docMk/>
            <pc:sldMk cId="2931803666" sldId="333"/>
            <ac:cxnSpMk id="115" creationId="{40866F18-3897-4BAA-B35E-E10B7654E8A8}"/>
          </ac:cxnSpMkLst>
        </pc:cxnChg>
        <pc:cxnChg chg="del mod">
          <ac:chgData name="Swapna Kutcharlapati" userId="bb33dd12-ed3e-4eb2-883d-5d34dd39f8c3" providerId="ADAL" clId="{29B2234B-6B39-4BBC-AF36-E1A33F94E4B1}" dt="2019-01-18T14:22:57.197" v="2893" actId="478"/>
          <ac:cxnSpMkLst>
            <pc:docMk/>
            <pc:sldMk cId="2931803666" sldId="333"/>
            <ac:cxnSpMk id="392" creationId="{CA9F0F0B-108C-4170-A042-BE8EF9AC1488}"/>
          </ac:cxnSpMkLst>
        </pc:cxnChg>
        <pc:cxnChg chg="mod">
          <ac:chgData name="Swapna Kutcharlapati" userId="bb33dd12-ed3e-4eb2-883d-5d34dd39f8c3" providerId="ADAL" clId="{29B2234B-6B39-4BBC-AF36-E1A33F94E4B1}" dt="2019-01-18T14:30:29.537" v="3044" actId="14100"/>
          <ac:cxnSpMkLst>
            <pc:docMk/>
            <pc:sldMk cId="2931803666" sldId="333"/>
            <ac:cxnSpMk id="393" creationId="{28B8FF43-D0B0-4C64-9BB3-3624BB553AA5}"/>
          </ac:cxnSpMkLst>
        </pc:cxnChg>
        <pc:cxnChg chg="mod">
          <ac:chgData name="Swapna Kutcharlapati" userId="bb33dd12-ed3e-4eb2-883d-5d34dd39f8c3" providerId="ADAL" clId="{29B2234B-6B39-4BBC-AF36-E1A33F94E4B1}" dt="2019-01-18T14:31:13.199" v="3064" actId="1038"/>
          <ac:cxnSpMkLst>
            <pc:docMk/>
            <pc:sldMk cId="2931803666" sldId="333"/>
            <ac:cxnSpMk id="394" creationId="{0A753515-EB4E-4268-9EAA-ABE52390EF09}"/>
          </ac:cxnSpMkLst>
        </pc:cxnChg>
        <pc:cxnChg chg="mod">
          <ac:chgData name="Swapna Kutcharlapati" userId="bb33dd12-ed3e-4eb2-883d-5d34dd39f8c3" providerId="ADAL" clId="{29B2234B-6B39-4BBC-AF36-E1A33F94E4B1}" dt="2019-01-18T14:31:13.199" v="3064" actId="1038"/>
          <ac:cxnSpMkLst>
            <pc:docMk/>
            <pc:sldMk cId="2931803666" sldId="333"/>
            <ac:cxnSpMk id="395" creationId="{E533664F-BBAD-4A68-AF33-6E90B869DED2}"/>
          </ac:cxnSpMkLst>
        </pc:cxnChg>
        <pc:cxnChg chg="mod">
          <ac:chgData name="Swapna Kutcharlapati" userId="bb33dd12-ed3e-4eb2-883d-5d34dd39f8c3" providerId="ADAL" clId="{29B2234B-6B39-4BBC-AF36-E1A33F94E4B1}" dt="2019-01-18T14:31:13.199" v="3064" actId="1038"/>
          <ac:cxnSpMkLst>
            <pc:docMk/>
            <pc:sldMk cId="2931803666" sldId="333"/>
            <ac:cxnSpMk id="400" creationId="{3B28C5CC-DA51-4F6E-A898-719B1AC20249}"/>
          </ac:cxnSpMkLst>
        </pc:cxnChg>
        <pc:cxnChg chg="del mod">
          <ac:chgData name="Swapna Kutcharlapati" userId="bb33dd12-ed3e-4eb2-883d-5d34dd39f8c3" providerId="ADAL" clId="{29B2234B-6B39-4BBC-AF36-E1A33F94E4B1}" dt="2019-01-18T14:23:39.783" v="2908" actId="478"/>
          <ac:cxnSpMkLst>
            <pc:docMk/>
            <pc:sldMk cId="2931803666" sldId="333"/>
            <ac:cxnSpMk id="401" creationId="{B00A0B35-931B-4BA5-B5B2-054C05ABCF92}"/>
          </ac:cxnSpMkLst>
        </pc:cxnChg>
        <pc:cxnChg chg="del mod">
          <ac:chgData name="Swapna Kutcharlapati" userId="bb33dd12-ed3e-4eb2-883d-5d34dd39f8c3" providerId="ADAL" clId="{29B2234B-6B39-4BBC-AF36-E1A33F94E4B1}" dt="2019-01-18T14:24:10.661" v="2919" actId="478"/>
          <ac:cxnSpMkLst>
            <pc:docMk/>
            <pc:sldMk cId="2931803666" sldId="333"/>
            <ac:cxnSpMk id="404" creationId="{E9303E96-3695-439C-A5EF-1093BF0944B2}"/>
          </ac:cxnSpMkLst>
        </pc:cxnChg>
        <pc:cxnChg chg="del mod">
          <ac:chgData name="Swapna Kutcharlapati" userId="bb33dd12-ed3e-4eb2-883d-5d34dd39f8c3" providerId="ADAL" clId="{29B2234B-6B39-4BBC-AF36-E1A33F94E4B1}" dt="2019-01-18T14:19:09.268" v="2842" actId="478"/>
          <ac:cxnSpMkLst>
            <pc:docMk/>
            <pc:sldMk cId="2931803666" sldId="333"/>
            <ac:cxnSpMk id="408" creationId="{35DF6968-1057-40FA-8A57-270C73ED0F3E}"/>
          </ac:cxnSpMkLst>
        </pc:cxnChg>
        <pc:cxnChg chg="del mod">
          <ac:chgData name="Swapna Kutcharlapati" userId="bb33dd12-ed3e-4eb2-883d-5d34dd39f8c3" providerId="ADAL" clId="{29B2234B-6B39-4BBC-AF36-E1A33F94E4B1}" dt="2019-01-18T14:19:09.268" v="2842" actId="478"/>
          <ac:cxnSpMkLst>
            <pc:docMk/>
            <pc:sldMk cId="2931803666" sldId="333"/>
            <ac:cxnSpMk id="409" creationId="{061DA7A6-E50D-448F-9FBE-0DA15A146C86}"/>
          </ac:cxnSpMkLst>
        </pc:cxnChg>
        <pc:cxnChg chg="mod">
          <ac:chgData name="Swapna Kutcharlapati" userId="bb33dd12-ed3e-4eb2-883d-5d34dd39f8c3" providerId="ADAL" clId="{29B2234B-6B39-4BBC-AF36-E1A33F94E4B1}" dt="2019-01-18T14:31:13.199" v="3064" actId="1038"/>
          <ac:cxnSpMkLst>
            <pc:docMk/>
            <pc:sldMk cId="2931803666" sldId="333"/>
            <ac:cxnSpMk id="410" creationId="{7F1A220D-8E69-4D85-A74C-0BDF736A7D91}"/>
          </ac:cxnSpMkLst>
        </pc:cxnChg>
        <pc:cxnChg chg="mod">
          <ac:chgData name="Swapna Kutcharlapati" userId="bb33dd12-ed3e-4eb2-883d-5d34dd39f8c3" providerId="ADAL" clId="{29B2234B-6B39-4BBC-AF36-E1A33F94E4B1}" dt="2019-01-18T14:31:36.675" v="3065" actId="1076"/>
          <ac:cxnSpMkLst>
            <pc:docMk/>
            <pc:sldMk cId="2931803666" sldId="333"/>
            <ac:cxnSpMk id="414" creationId="{E7001769-A0CA-4E55-BB63-8FEAE46292CB}"/>
          </ac:cxnSpMkLst>
        </pc:cxnChg>
        <pc:cxnChg chg="del mod">
          <ac:chgData name="Swapna Kutcharlapati" userId="bb33dd12-ed3e-4eb2-883d-5d34dd39f8c3" providerId="ADAL" clId="{29B2234B-6B39-4BBC-AF36-E1A33F94E4B1}" dt="2019-01-18T14:23:58.825" v="2915" actId="478"/>
          <ac:cxnSpMkLst>
            <pc:docMk/>
            <pc:sldMk cId="2931803666" sldId="333"/>
            <ac:cxnSpMk id="456" creationId="{04AD4DF4-8C0B-4BE2-A7BB-F0C7DBD1F130}"/>
          </ac:cxnSpMkLst>
        </pc:cxnChg>
        <pc:cxnChg chg="mod">
          <ac:chgData name="Swapna Kutcharlapati" userId="bb33dd12-ed3e-4eb2-883d-5d34dd39f8c3" providerId="ADAL" clId="{29B2234B-6B39-4BBC-AF36-E1A33F94E4B1}" dt="2019-01-18T14:30:29.537" v="3044" actId="14100"/>
          <ac:cxnSpMkLst>
            <pc:docMk/>
            <pc:sldMk cId="2931803666" sldId="333"/>
            <ac:cxnSpMk id="459" creationId="{D7F5F58B-635F-46C0-BE34-222800C2D639}"/>
          </ac:cxnSpMkLst>
        </pc:cxnChg>
      </pc:sldChg>
      <pc:sldChg chg="modSp add">
        <pc:chgData name="Swapna Kutcharlapati" userId="bb33dd12-ed3e-4eb2-883d-5d34dd39f8c3" providerId="ADAL" clId="{29B2234B-6B39-4BBC-AF36-E1A33F94E4B1}" dt="2019-01-18T14:35:38.012" v="3144" actId="1037"/>
        <pc:sldMkLst>
          <pc:docMk/>
          <pc:sldMk cId="2715870377" sldId="334"/>
        </pc:sldMkLst>
        <pc:picChg chg="mod">
          <ac:chgData name="Swapna Kutcharlapati" userId="bb33dd12-ed3e-4eb2-883d-5d34dd39f8c3" providerId="ADAL" clId="{29B2234B-6B39-4BBC-AF36-E1A33F94E4B1}" dt="2019-01-18T14:35:27.062" v="3135" actId="1076"/>
          <ac:picMkLst>
            <pc:docMk/>
            <pc:sldMk cId="2715870377" sldId="334"/>
            <ac:picMk id="12" creationId="{06AC1E0E-7DDE-40A7-A6DA-1A1044D20E8A}"/>
          </ac:picMkLst>
        </pc:picChg>
        <pc:picChg chg="mod">
          <ac:chgData name="Swapna Kutcharlapati" userId="bb33dd12-ed3e-4eb2-883d-5d34dd39f8c3" providerId="ADAL" clId="{29B2234B-6B39-4BBC-AF36-E1A33F94E4B1}" dt="2019-01-18T14:35:38.012" v="3144" actId="1037"/>
          <ac:picMkLst>
            <pc:docMk/>
            <pc:sldMk cId="2715870377" sldId="334"/>
            <ac:picMk id="13" creationId="{B3E21A13-C366-49D4-9C7C-7A8C5CA8DDCB}"/>
          </ac:picMkLst>
        </pc:picChg>
      </pc:sldChg>
    </pc:docChg>
  </pc:docChgLst>
  <pc:docChgLst>
    <pc:chgData name="Kutcharlapati, Swapna" userId="S::kutcharl@marshall.usc.edu::bb33dd12-ed3e-4eb2-883d-5d34dd39f8c3" providerId="AD" clId="Web-{EF0CA40B-BC27-1DAF-F055-2E4D70D01C97}"/>
    <pc:docChg chg="modSld">
      <pc:chgData name="Kutcharlapati, Swapna" userId="S::kutcharl@marshall.usc.edu::bb33dd12-ed3e-4eb2-883d-5d34dd39f8c3" providerId="AD" clId="Web-{EF0CA40B-BC27-1DAF-F055-2E4D70D01C97}" dt="2019-01-18T14:15:26.946" v="0" actId="14100"/>
      <pc:docMkLst>
        <pc:docMk/>
      </pc:docMkLst>
      <pc:sldChg chg="modSp">
        <pc:chgData name="Kutcharlapati, Swapna" userId="S::kutcharl@marshall.usc.edu::bb33dd12-ed3e-4eb2-883d-5d34dd39f8c3" providerId="AD" clId="Web-{EF0CA40B-BC27-1DAF-F055-2E4D70D01C97}" dt="2019-01-18T14:15:26.946" v="0" actId="14100"/>
        <pc:sldMkLst>
          <pc:docMk/>
          <pc:sldMk cId="744184405" sldId="332"/>
        </pc:sldMkLst>
        <pc:cxnChg chg="mod">
          <ac:chgData name="Kutcharlapati, Swapna" userId="S::kutcharl@marshall.usc.edu::bb33dd12-ed3e-4eb2-883d-5d34dd39f8c3" providerId="AD" clId="Web-{EF0CA40B-BC27-1DAF-F055-2E4D70D01C97}" dt="2019-01-18T14:15:26.946" v="0" actId="14100"/>
          <ac:cxnSpMkLst>
            <pc:docMk/>
            <pc:sldMk cId="744184405" sldId="332"/>
            <ac:cxnSpMk id="459" creationId="{D7F5F58B-635F-46C0-BE34-222800C2D639}"/>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5EB22-CD63-496A-A825-ED455E5215C7}" type="doc">
      <dgm:prSet loTypeId="urn:microsoft.com/office/officeart/2005/8/layout/list1" loCatId="list" qsTypeId="urn:microsoft.com/office/officeart/2005/8/quickstyle/simple1" qsCatId="simple" csTypeId="urn:microsoft.com/office/officeart/2005/8/colors/accent5_4" csCatId="accent5" phldr="1"/>
      <dgm:spPr/>
      <dgm:t>
        <a:bodyPr/>
        <a:lstStyle/>
        <a:p>
          <a:endParaRPr lang="en-IN"/>
        </a:p>
      </dgm:t>
    </dgm:pt>
    <dgm:pt modelId="{151926A6-E220-4C2D-A5FA-F2E7FF10E3D1}">
      <dgm:prSet phldrT="[Text]"/>
      <dgm:spPr/>
      <dgm:t>
        <a:bodyPr/>
        <a:lstStyle/>
        <a:p>
          <a:r>
            <a:rPr lang="en-IN"/>
            <a:t>1</a:t>
          </a:r>
        </a:p>
      </dgm:t>
    </dgm:pt>
    <dgm:pt modelId="{F832A291-B2F9-40BD-8D29-C9B04D59A2DC}" type="parTrans" cxnId="{9CF81575-486F-4305-B7C4-9B0F366CF4EE}">
      <dgm:prSet/>
      <dgm:spPr/>
      <dgm:t>
        <a:bodyPr/>
        <a:lstStyle/>
        <a:p>
          <a:endParaRPr lang="en-IN"/>
        </a:p>
      </dgm:t>
    </dgm:pt>
    <dgm:pt modelId="{50BD0C6C-697E-4659-BAA6-264FF9AFD0C2}" type="sibTrans" cxnId="{9CF81575-486F-4305-B7C4-9B0F366CF4EE}">
      <dgm:prSet/>
      <dgm:spPr/>
      <dgm:t>
        <a:bodyPr/>
        <a:lstStyle/>
        <a:p>
          <a:endParaRPr lang="en-IN"/>
        </a:p>
      </dgm:t>
    </dgm:pt>
    <dgm:pt modelId="{9239B8D3-7393-43DA-AF2C-7FCF4CDBE5E6}">
      <dgm:prSet phldrT="[Text]" custT="1"/>
      <dgm:spPr>
        <a:ln>
          <a:solidFill>
            <a:srgbClr val="7030A0"/>
          </a:solidFill>
        </a:ln>
      </dgm:spPr>
      <dgm:t>
        <a:bodyPr/>
        <a:lstStyle/>
        <a:p>
          <a:r>
            <a:rPr lang="en-IN" sz="3200">
              <a:latin typeface="Arial"/>
              <a:cs typeface="Arial"/>
            </a:rPr>
            <a:t>Built a model to list</a:t>
          </a:r>
          <a:r>
            <a:rPr lang="en-US" sz="3200">
              <a:latin typeface="Arial"/>
              <a:cs typeface="Arial"/>
            </a:rPr>
            <a:t> the </a:t>
          </a:r>
          <a:r>
            <a:rPr lang="en-IN" sz="3200">
              <a:latin typeface="Arial"/>
              <a:cs typeface="Arial"/>
            </a:rPr>
            <a:t>products </a:t>
          </a:r>
          <a:r>
            <a:rPr lang="en-US" sz="3200">
              <a:latin typeface="Arial"/>
              <a:cs typeface="Arial"/>
            </a:rPr>
            <a:t>generating </a:t>
          </a:r>
          <a:r>
            <a:rPr lang="en-IN" sz="3200">
              <a:latin typeface="Arial"/>
              <a:cs typeface="Arial"/>
            </a:rPr>
            <a:t>bottom 20% of </a:t>
          </a:r>
          <a:r>
            <a:rPr lang="en-US" sz="3200">
              <a:latin typeface="Arial"/>
              <a:cs typeface="Arial"/>
            </a:rPr>
            <a:t>profits</a:t>
          </a:r>
          <a:r>
            <a:rPr lang="en-IN" sz="3200">
              <a:latin typeface="Arial"/>
              <a:cs typeface="Arial"/>
            </a:rPr>
            <a:t>.</a:t>
          </a:r>
          <a:endParaRPr lang="en-IN" sz="2800">
            <a:latin typeface="Arial"/>
            <a:cs typeface="Arial"/>
          </a:endParaRPr>
        </a:p>
      </dgm:t>
    </dgm:pt>
    <dgm:pt modelId="{81F73752-44BD-4790-80E0-08AF13B3EC0D}" type="parTrans" cxnId="{28254B6D-D3C0-47CE-8293-1D0A7C86DAA7}">
      <dgm:prSet/>
      <dgm:spPr/>
      <dgm:t>
        <a:bodyPr/>
        <a:lstStyle/>
        <a:p>
          <a:endParaRPr lang="en-IN"/>
        </a:p>
      </dgm:t>
    </dgm:pt>
    <dgm:pt modelId="{81AD334B-B0BF-4A52-AE95-6AA625485A59}" type="sibTrans" cxnId="{28254B6D-D3C0-47CE-8293-1D0A7C86DAA7}">
      <dgm:prSet/>
      <dgm:spPr/>
      <dgm:t>
        <a:bodyPr/>
        <a:lstStyle/>
        <a:p>
          <a:endParaRPr lang="en-IN"/>
        </a:p>
      </dgm:t>
    </dgm:pt>
    <dgm:pt modelId="{F9C7D759-A70B-421F-940C-305B141F44C6}">
      <dgm:prSet phldrT="[Text]"/>
      <dgm:spPr/>
      <dgm:t>
        <a:bodyPr/>
        <a:lstStyle/>
        <a:p>
          <a:r>
            <a:rPr lang="en-IN"/>
            <a:t>2</a:t>
          </a:r>
        </a:p>
      </dgm:t>
    </dgm:pt>
    <dgm:pt modelId="{785D15F2-5141-4DAB-8886-B9674226F031}" type="parTrans" cxnId="{4628C2B1-A35B-4C00-A73A-ED1622F29F6A}">
      <dgm:prSet/>
      <dgm:spPr/>
      <dgm:t>
        <a:bodyPr/>
        <a:lstStyle/>
        <a:p>
          <a:endParaRPr lang="en-IN"/>
        </a:p>
      </dgm:t>
    </dgm:pt>
    <dgm:pt modelId="{5270563A-CA4E-40F4-B329-F8B75D90D7EC}" type="sibTrans" cxnId="{4628C2B1-A35B-4C00-A73A-ED1622F29F6A}">
      <dgm:prSet/>
      <dgm:spPr/>
      <dgm:t>
        <a:bodyPr/>
        <a:lstStyle/>
        <a:p>
          <a:endParaRPr lang="en-IN"/>
        </a:p>
      </dgm:t>
    </dgm:pt>
    <dgm:pt modelId="{7773CDE4-4AD0-45DB-9D74-E736472D2C95}">
      <dgm:prSet phldrT="[Text]" custT="1"/>
      <dgm:spPr>
        <a:ln>
          <a:solidFill>
            <a:srgbClr val="7030A0"/>
          </a:solidFill>
        </a:ln>
      </dgm:spPr>
      <dgm:t>
        <a:bodyPr/>
        <a:lstStyle/>
        <a:p>
          <a:pPr>
            <a:buFont typeface="Arial" panose="020B0604020202020204" pitchFamily="34" charset="0"/>
            <a:buChar char="•"/>
          </a:pPr>
          <a:r>
            <a:rPr lang="en-IN" sz="3200">
              <a:latin typeface="Arial"/>
              <a:cs typeface="Arial"/>
            </a:rPr>
            <a:t>Price elasticity and Cross Price elasticity across Product lines.</a:t>
          </a:r>
        </a:p>
      </dgm:t>
    </dgm:pt>
    <dgm:pt modelId="{9C04D31A-309A-44AE-9BAC-910FAFB7B563}" type="parTrans" cxnId="{F0FCD6E6-D2B7-47A8-962A-26EA03A350F1}">
      <dgm:prSet/>
      <dgm:spPr/>
      <dgm:t>
        <a:bodyPr/>
        <a:lstStyle/>
        <a:p>
          <a:endParaRPr lang="en-IN"/>
        </a:p>
      </dgm:t>
    </dgm:pt>
    <dgm:pt modelId="{583F8804-D32F-4AE0-B109-D58C3BB8ACCD}" type="sibTrans" cxnId="{F0FCD6E6-D2B7-47A8-962A-26EA03A350F1}">
      <dgm:prSet/>
      <dgm:spPr/>
      <dgm:t>
        <a:bodyPr/>
        <a:lstStyle/>
        <a:p>
          <a:endParaRPr lang="en-IN"/>
        </a:p>
      </dgm:t>
    </dgm:pt>
    <dgm:pt modelId="{F1A04CF3-B3B3-473E-A011-CE694BDCBA40}">
      <dgm:prSet phldrT="[Text]"/>
      <dgm:spPr/>
      <dgm:t>
        <a:bodyPr/>
        <a:lstStyle/>
        <a:p>
          <a:r>
            <a:rPr lang="en-IN"/>
            <a:t>3</a:t>
          </a:r>
        </a:p>
      </dgm:t>
    </dgm:pt>
    <dgm:pt modelId="{F164277F-C2B0-42AE-9676-4AE3D973B705}" type="parTrans" cxnId="{5E388054-ECD3-47B1-9118-CC90B092C54E}">
      <dgm:prSet/>
      <dgm:spPr/>
      <dgm:t>
        <a:bodyPr/>
        <a:lstStyle/>
        <a:p>
          <a:endParaRPr lang="en-IN"/>
        </a:p>
      </dgm:t>
    </dgm:pt>
    <dgm:pt modelId="{7CA50769-FC73-4FED-8E04-736FC2DB37B5}" type="sibTrans" cxnId="{5E388054-ECD3-47B1-9118-CC90B092C54E}">
      <dgm:prSet/>
      <dgm:spPr/>
      <dgm:t>
        <a:bodyPr/>
        <a:lstStyle/>
        <a:p>
          <a:endParaRPr lang="en-IN"/>
        </a:p>
      </dgm:t>
    </dgm:pt>
    <dgm:pt modelId="{A5ED5B48-8BC4-4A4D-AA7A-0EB692DF16D3}">
      <dgm:prSet phldrT="[Text]" custT="1"/>
      <dgm:spPr>
        <a:ln>
          <a:solidFill>
            <a:srgbClr val="7030A0"/>
          </a:solidFill>
        </a:ln>
      </dgm:spPr>
      <dgm:t>
        <a:bodyPr/>
        <a:lstStyle/>
        <a:p>
          <a:pPr>
            <a:buFont typeface="Arial" panose="020B0604020202020204" pitchFamily="34" charset="0"/>
            <a:buChar char="•"/>
          </a:pPr>
          <a:r>
            <a:rPr lang="en-IN" sz="3200">
              <a:latin typeface="Arial"/>
              <a:cs typeface="Arial"/>
            </a:rPr>
            <a:t>Conducted competitive analysis and</a:t>
          </a:r>
          <a:r>
            <a:rPr lang="en-US" sz="3200">
              <a:latin typeface="Arial"/>
              <a:cs typeface="Arial"/>
            </a:rPr>
            <a:t> created </a:t>
          </a:r>
          <a:r>
            <a:rPr lang="en-IN" sz="3200">
              <a:latin typeface="Arial"/>
              <a:cs typeface="Arial"/>
            </a:rPr>
            <a:t>perceptual maps.</a:t>
          </a:r>
          <a:endParaRPr lang="en-IN" sz="3200"/>
        </a:p>
      </dgm:t>
    </dgm:pt>
    <dgm:pt modelId="{81156818-AD82-4F3D-87D5-FD66DEFACD49}" type="parTrans" cxnId="{711914CD-A0E4-45D5-A0BB-051DF7DBCDD4}">
      <dgm:prSet/>
      <dgm:spPr/>
      <dgm:t>
        <a:bodyPr/>
        <a:lstStyle/>
        <a:p>
          <a:endParaRPr lang="en-IN"/>
        </a:p>
      </dgm:t>
    </dgm:pt>
    <dgm:pt modelId="{D7FCA11F-AF2C-4BEF-84F9-77703C08F1E0}" type="sibTrans" cxnId="{711914CD-A0E4-45D5-A0BB-051DF7DBCDD4}">
      <dgm:prSet/>
      <dgm:spPr/>
      <dgm:t>
        <a:bodyPr/>
        <a:lstStyle/>
        <a:p>
          <a:endParaRPr lang="en-IN"/>
        </a:p>
      </dgm:t>
    </dgm:pt>
    <dgm:pt modelId="{6AF4B53E-A25E-4712-9A03-DA044172F94E}" type="pres">
      <dgm:prSet presAssocID="{6255EB22-CD63-496A-A825-ED455E5215C7}" presName="linear" presStyleCnt="0">
        <dgm:presLayoutVars>
          <dgm:dir/>
          <dgm:animLvl val="lvl"/>
          <dgm:resizeHandles val="exact"/>
        </dgm:presLayoutVars>
      </dgm:prSet>
      <dgm:spPr/>
    </dgm:pt>
    <dgm:pt modelId="{DC71915A-A222-4F69-9183-9F5D4F938C27}" type="pres">
      <dgm:prSet presAssocID="{151926A6-E220-4C2D-A5FA-F2E7FF10E3D1}" presName="parentLin" presStyleCnt="0"/>
      <dgm:spPr/>
    </dgm:pt>
    <dgm:pt modelId="{77FF643F-BAE8-4938-A2E5-0A23C297165A}" type="pres">
      <dgm:prSet presAssocID="{151926A6-E220-4C2D-A5FA-F2E7FF10E3D1}" presName="parentLeftMargin" presStyleLbl="node1" presStyleIdx="0" presStyleCnt="3"/>
      <dgm:spPr/>
    </dgm:pt>
    <dgm:pt modelId="{FC6F6ABF-226A-4DAB-83A9-1D14C1E3C32A}" type="pres">
      <dgm:prSet presAssocID="{151926A6-E220-4C2D-A5FA-F2E7FF10E3D1}" presName="parentText" presStyleLbl="node1" presStyleIdx="0" presStyleCnt="3">
        <dgm:presLayoutVars>
          <dgm:chMax val="0"/>
          <dgm:bulletEnabled val="1"/>
        </dgm:presLayoutVars>
      </dgm:prSet>
      <dgm:spPr/>
    </dgm:pt>
    <dgm:pt modelId="{32A38672-E6C6-4E36-9FF5-491033A6A2D6}" type="pres">
      <dgm:prSet presAssocID="{151926A6-E220-4C2D-A5FA-F2E7FF10E3D1}" presName="negativeSpace" presStyleCnt="0"/>
      <dgm:spPr/>
    </dgm:pt>
    <dgm:pt modelId="{9858868B-B273-40C1-AB2E-DFC313B32F6A}" type="pres">
      <dgm:prSet presAssocID="{151926A6-E220-4C2D-A5FA-F2E7FF10E3D1}" presName="childText" presStyleLbl="conFgAcc1" presStyleIdx="0" presStyleCnt="3">
        <dgm:presLayoutVars>
          <dgm:bulletEnabled val="1"/>
        </dgm:presLayoutVars>
      </dgm:prSet>
      <dgm:spPr/>
    </dgm:pt>
    <dgm:pt modelId="{84317AA2-50D1-4227-9FFB-8D660F6ABE2A}" type="pres">
      <dgm:prSet presAssocID="{50BD0C6C-697E-4659-BAA6-264FF9AFD0C2}" presName="spaceBetweenRectangles" presStyleCnt="0"/>
      <dgm:spPr/>
    </dgm:pt>
    <dgm:pt modelId="{59875F73-D581-429B-A847-2DCC0EACAF04}" type="pres">
      <dgm:prSet presAssocID="{F9C7D759-A70B-421F-940C-305B141F44C6}" presName="parentLin" presStyleCnt="0"/>
      <dgm:spPr/>
    </dgm:pt>
    <dgm:pt modelId="{315A51D6-0C61-40DB-8C94-315275F74A6C}" type="pres">
      <dgm:prSet presAssocID="{F9C7D759-A70B-421F-940C-305B141F44C6}" presName="parentLeftMargin" presStyleLbl="node1" presStyleIdx="0" presStyleCnt="3"/>
      <dgm:spPr/>
    </dgm:pt>
    <dgm:pt modelId="{2A5CE5A2-AA54-4A3A-B7EE-B09A492648DB}" type="pres">
      <dgm:prSet presAssocID="{F9C7D759-A70B-421F-940C-305B141F44C6}" presName="parentText" presStyleLbl="node1" presStyleIdx="1" presStyleCnt="3">
        <dgm:presLayoutVars>
          <dgm:chMax val="0"/>
          <dgm:bulletEnabled val="1"/>
        </dgm:presLayoutVars>
      </dgm:prSet>
      <dgm:spPr/>
    </dgm:pt>
    <dgm:pt modelId="{DB2C3634-3606-4078-9AB4-3BE0262D0D17}" type="pres">
      <dgm:prSet presAssocID="{F9C7D759-A70B-421F-940C-305B141F44C6}" presName="negativeSpace" presStyleCnt="0"/>
      <dgm:spPr/>
    </dgm:pt>
    <dgm:pt modelId="{1F66F6DB-90B5-446C-A488-8EC8CB136B96}" type="pres">
      <dgm:prSet presAssocID="{F9C7D759-A70B-421F-940C-305B141F44C6}" presName="childText" presStyleLbl="conFgAcc1" presStyleIdx="1" presStyleCnt="3">
        <dgm:presLayoutVars>
          <dgm:bulletEnabled val="1"/>
        </dgm:presLayoutVars>
      </dgm:prSet>
      <dgm:spPr/>
    </dgm:pt>
    <dgm:pt modelId="{FD55C2BC-A501-43FC-8FBB-DF88D881FBD0}" type="pres">
      <dgm:prSet presAssocID="{5270563A-CA4E-40F4-B329-F8B75D90D7EC}" presName="spaceBetweenRectangles" presStyleCnt="0"/>
      <dgm:spPr/>
    </dgm:pt>
    <dgm:pt modelId="{22851196-BD42-4E3C-BF87-5670C223FE84}" type="pres">
      <dgm:prSet presAssocID="{F1A04CF3-B3B3-473E-A011-CE694BDCBA40}" presName="parentLin" presStyleCnt="0"/>
      <dgm:spPr/>
    </dgm:pt>
    <dgm:pt modelId="{187B838A-8164-4461-A28E-FB0188CED481}" type="pres">
      <dgm:prSet presAssocID="{F1A04CF3-B3B3-473E-A011-CE694BDCBA40}" presName="parentLeftMargin" presStyleLbl="node1" presStyleIdx="1" presStyleCnt="3"/>
      <dgm:spPr/>
    </dgm:pt>
    <dgm:pt modelId="{B2ADCF10-1591-4292-9B85-3C5A23C1C427}" type="pres">
      <dgm:prSet presAssocID="{F1A04CF3-B3B3-473E-A011-CE694BDCBA40}" presName="parentText" presStyleLbl="node1" presStyleIdx="2" presStyleCnt="3">
        <dgm:presLayoutVars>
          <dgm:chMax val="0"/>
          <dgm:bulletEnabled val="1"/>
        </dgm:presLayoutVars>
      </dgm:prSet>
      <dgm:spPr/>
    </dgm:pt>
    <dgm:pt modelId="{68AAD866-1EB8-4456-A1B5-2F7B95F6074D}" type="pres">
      <dgm:prSet presAssocID="{F1A04CF3-B3B3-473E-A011-CE694BDCBA40}" presName="negativeSpace" presStyleCnt="0"/>
      <dgm:spPr/>
    </dgm:pt>
    <dgm:pt modelId="{4433794B-B4BC-45CB-A274-0F6718AEFB1D}" type="pres">
      <dgm:prSet presAssocID="{F1A04CF3-B3B3-473E-A011-CE694BDCBA40}" presName="childText" presStyleLbl="conFgAcc1" presStyleIdx="2" presStyleCnt="3">
        <dgm:presLayoutVars>
          <dgm:bulletEnabled val="1"/>
        </dgm:presLayoutVars>
      </dgm:prSet>
      <dgm:spPr/>
    </dgm:pt>
  </dgm:ptLst>
  <dgm:cxnLst>
    <dgm:cxn modelId="{8D6B3E10-83FD-4761-B211-BC45C522F2DA}" type="presOf" srcId="{F1A04CF3-B3B3-473E-A011-CE694BDCBA40}" destId="{B2ADCF10-1591-4292-9B85-3C5A23C1C427}" srcOrd="1" destOrd="0" presId="urn:microsoft.com/office/officeart/2005/8/layout/list1"/>
    <dgm:cxn modelId="{7EC87032-AB84-48B6-8E9B-BDB247CE59F6}" type="presOf" srcId="{6255EB22-CD63-496A-A825-ED455E5215C7}" destId="{6AF4B53E-A25E-4712-9A03-DA044172F94E}" srcOrd="0" destOrd="0" presId="urn:microsoft.com/office/officeart/2005/8/layout/list1"/>
    <dgm:cxn modelId="{36485046-98FF-466F-9EEC-F9EF146430E8}" type="presOf" srcId="{F1A04CF3-B3B3-473E-A011-CE694BDCBA40}" destId="{187B838A-8164-4461-A28E-FB0188CED481}" srcOrd="0" destOrd="0" presId="urn:microsoft.com/office/officeart/2005/8/layout/list1"/>
    <dgm:cxn modelId="{06655648-B934-4AFD-B8F9-1E1F51410387}" type="presOf" srcId="{A5ED5B48-8BC4-4A4D-AA7A-0EB692DF16D3}" destId="{4433794B-B4BC-45CB-A274-0F6718AEFB1D}" srcOrd="0" destOrd="0" presId="urn:microsoft.com/office/officeart/2005/8/layout/list1"/>
    <dgm:cxn modelId="{4B5D5F6B-5E10-48EB-B31B-765309142657}" type="presOf" srcId="{F9C7D759-A70B-421F-940C-305B141F44C6}" destId="{315A51D6-0C61-40DB-8C94-315275F74A6C}" srcOrd="0" destOrd="0" presId="urn:microsoft.com/office/officeart/2005/8/layout/list1"/>
    <dgm:cxn modelId="{AF61E04C-83BA-4C6D-873F-6045C2D129AE}" type="presOf" srcId="{F9C7D759-A70B-421F-940C-305B141F44C6}" destId="{2A5CE5A2-AA54-4A3A-B7EE-B09A492648DB}" srcOrd="1" destOrd="0" presId="urn:microsoft.com/office/officeart/2005/8/layout/list1"/>
    <dgm:cxn modelId="{28254B6D-D3C0-47CE-8293-1D0A7C86DAA7}" srcId="{151926A6-E220-4C2D-A5FA-F2E7FF10E3D1}" destId="{9239B8D3-7393-43DA-AF2C-7FCF4CDBE5E6}" srcOrd="0" destOrd="0" parTransId="{81F73752-44BD-4790-80E0-08AF13B3EC0D}" sibTransId="{81AD334B-B0BF-4A52-AE95-6AA625485A59}"/>
    <dgm:cxn modelId="{BC822E51-2028-4B9D-A0AF-25AC86D8630C}" type="presOf" srcId="{151926A6-E220-4C2D-A5FA-F2E7FF10E3D1}" destId="{FC6F6ABF-226A-4DAB-83A9-1D14C1E3C32A}" srcOrd="1" destOrd="0" presId="urn:microsoft.com/office/officeart/2005/8/layout/list1"/>
    <dgm:cxn modelId="{5E388054-ECD3-47B1-9118-CC90B092C54E}" srcId="{6255EB22-CD63-496A-A825-ED455E5215C7}" destId="{F1A04CF3-B3B3-473E-A011-CE694BDCBA40}" srcOrd="2" destOrd="0" parTransId="{F164277F-C2B0-42AE-9676-4AE3D973B705}" sibTransId="{7CA50769-FC73-4FED-8E04-736FC2DB37B5}"/>
    <dgm:cxn modelId="{9CF81575-486F-4305-B7C4-9B0F366CF4EE}" srcId="{6255EB22-CD63-496A-A825-ED455E5215C7}" destId="{151926A6-E220-4C2D-A5FA-F2E7FF10E3D1}" srcOrd="0" destOrd="0" parTransId="{F832A291-B2F9-40BD-8D29-C9B04D59A2DC}" sibTransId="{50BD0C6C-697E-4659-BAA6-264FF9AFD0C2}"/>
    <dgm:cxn modelId="{4C56A576-16E4-4D7F-8246-616D4712E66E}" type="presOf" srcId="{151926A6-E220-4C2D-A5FA-F2E7FF10E3D1}" destId="{77FF643F-BAE8-4938-A2E5-0A23C297165A}" srcOrd="0" destOrd="0" presId="urn:microsoft.com/office/officeart/2005/8/layout/list1"/>
    <dgm:cxn modelId="{6EA76C79-97FE-46AF-9C82-13BF9CA84C29}" type="presOf" srcId="{7773CDE4-4AD0-45DB-9D74-E736472D2C95}" destId="{1F66F6DB-90B5-446C-A488-8EC8CB136B96}" srcOrd="0" destOrd="0" presId="urn:microsoft.com/office/officeart/2005/8/layout/list1"/>
    <dgm:cxn modelId="{4628C2B1-A35B-4C00-A73A-ED1622F29F6A}" srcId="{6255EB22-CD63-496A-A825-ED455E5215C7}" destId="{F9C7D759-A70B-421F-940C-305B141F44C6}" srcOrd="1" destOrd="0" parTransId="{785D15F2-5141-4DAB-8886-B9674226F031}" sibTransId="{5270563A-CA4E-40F4-B329-F8B75D90D7EC}"/>
    <dgm:cxn modelId="{711914CD-A0E4-45D5-A0BB-051DF7DBCDD4}" srcId="{F1A04CF3-B3B3-473E-A011-CE694BDCBA40}" destId="{A5ED5B48-8BC4-4A4D-AA7A-0EB692DF16D3}" srcOrd="0" destOrd="0" parTransId="{81156818-AD82-4F3D-87D5-FD66DEFACD49}" sibTransId="{D7FCA11F-AF2C-4BEF-84F9-77703C08F1E0}"/>
    <dgm:cxn modelId="{7BDC19D6-51F4-4FE0-96CB-D3586FFCEE44}" type="presOf" srcId="{9239B8D3-7393-43DA-AF2C-7FCF4CDBE5E6}" destId="{9858868B-B273-40C1-AB2E-DFC313B32F6A}" srcOrd="0" destOrd="0" presId="urn:microsoft.com/office/officeart/2005/8/layout/list1"/>
    <dgm:cxn modelId="{F0FCD6E6-D2B7-47A8-962A-26EA03A350F1}" srcId="{F9C7D759-A70B-421F-940C-305B141F44C6}" destId="{7773CDE4-4AD0-45DB-9D74-E736472D2C95}" srcOrd="0" destOrd="0" parTransId="{9C04D31A-309A-44AE-9BAC-910FAFB7B563}" sibTransId="{583F8804-D32F-4AE0-B109-D58C3BB8ACCD}"/>
    <dgm:cxn modelId="{E2879614-21F8-4726-A4A8-930E9AD31EC5}" type="presParOf" srcId="{6AF4B53E-A25E-4712-9A03-DA044172F94E}" destId="{DC71915A-A222-4F69-9183-9F5D4F938C27}" srcOrd="0" destOrd="0" presId="urn:microsoft.com/office/officeart/2005/8/layout/list1"/>
    <dgm:cxn modelId="{CB4409FA-FA1A-4399-88C8-4F649B89977C}" type="presParOf" srcId="{DC71915A-A222-4F69-9183-9F5D4F938C27}" destId="{77FF643F-BAE8-4938-A2E5-0A23C297165A}" srcOrd="0" destOrd="0" presId="urn:microsoft.com/office/officeart/2005/8/layout/list1"/>
    <dgm:cxn modelId="{97B459DE-6237-49E2-8FB4-3595784D66F0}" type="presParOf" srcId="{DC71915A-A222-4F69-9183-9F5D4F938C27}" destId="{FC6F6ABF-226A-4DAB-83A9-1D14C1E3C32A}" srcOrd="1" destOrd="0" presId="urn:microsoft.com/office/officeart/2005/8/layout/list1"/>
    <dgm:cxn modelId="{A1B7C601-3477-4FC9-ABF8-7027D97F733B}" type="presParOf" srcId="{6AF4B53E-A25E-4712-9A03-DA044172F94E}" destId="{32A38672-E6C6-4E36-9FF5-491033A6A2D6}" srcOrd="1" destOrd="0" presId="urn:microsoft.com/office/officeart/2005/8/layout/list1"/>
    <dgm:cxn modelId="{BFAD6784-73C2-4755-8EA2-8715AB516D3C}" type="presParOf" srcId="{6AF4B53E-A25E-4712-9A03-DA044172F94E}" destId="{9858868B-B273-40C1-AB2E-DFC313B32F6A}" srcOrd="2" destOrd="0" presId="urn:microsoft.com/office/officeart/2005/8/layout/list1"/>
    <dgm:cxn modelId="{26B20034-B4B1-4DB6-BCB9-53D42F1505DD}" type="presParOf" srcId="{6AF4B53E-A25E-4712-9A03-DA044172F94E}" destId="{84317AA2-50D1-4227-9FFB-8D660F6ABE2A}" srcOrd="3" destOrd="0" presId="urn:microsoft.com/office/officeart/2005/8/layout/list1"/>
    <dgm:cxn modelId="{7209CD72-6A23-4172-9778-0E89428F634C}" type="presParOf" srcId="{6AF4B53E-A25E-4712-9A03-DA044172F94E}" destId="{59875F73-D581-429B-A847-2DCC0EACAF04}" srcOrd="4" destOrd="0" presId="urn:microsoft.com/office/officeart/2005/8/layout/list1"/>
    <dgm:cxn modelId="{1181ABCE-5AEE-4E3A-8113-C2C1FFF43F1C}" type="presParOf" srcId="{59875F73-D581-429B-A847-2DCC0EACAF04}" destId="{315A51D6-0C61-40DB-8C94-315275F74A6C}" srcOrd="0" destOrd="0" presId="urn:microsoft.com/office/officeart/2005/8/layout/list1"/>
    <dgm:cxn modelId="{EB2BDA97-5330-4B1F-B017-609C5A4199C1}" type="presParOf" srcId="{59875F73-D581-429B-A847-2DCC0EACAF04}" destId="{2A5CE5A2-AA54-4A3A-B7EE-B09A492648DB}" srcOrd="1" destOrd="0" presId="urn:microsoft.com/office/officeart/2005/8/layout/list1"/>
    <dgm:cxn modelId="{0706E5F4-C9AD-41D9-AF14-07AB79849212}" type="presParOf" srcId="{6AF4B53E-A25E-4712-9A03-DA044172F94E}" destId="{DB2C3634-3606-4078-9AB4-3BE0262D0D17}" srcOrd="5" destOrd="0" presId="urn:microsoft.com/office/officeart/2005/8/layout/list1"/>
    <dgm:cxn modelId="{792BD6AD-F203-476B-81EF-A757D7926A3B}" type="presParOf" srcId="{6AF4B53E-A25E-4712-9A03-DA044172F94E}" destId="{1F66F6DB-90B5-446C-A488-8EC8CB136B96}" srcOrd="6" destOrd="0" presId="urn:microsoft.com/office/officeart/2005/8/layout/list1"/>
    <dgm:cxn modelId="{C9FDEC87-8E88-4A77-9AD9-9155068145FF}" type="presParOf" srcId="{6AF4B53E-A25E-4712-9A03-DA044172F94E}" destId="{FD55C2BC-A501-43FC-8FBB-DF88D881FBD0}" srcOrd="7" destOrd="0" presId="urn:microsoft.com/office/officeart/2005/8/layout/list1"/>
    <dgm:cxn modelId="{925C0109-358C-4DFD-86B5-BD53FB7A6157}" type="presParOf" srcId="{6AF4B53E-A25E-4712-9A03-DA044172F94E}" destId="{22851196-BD42-4E3C-BF87-5670C223FE84}" srcOrd="8" destOrd="0" presId="urn:microsoft.com/office/officeart/2005/8/layout/list1"/>
    <dgm:cxn modelId="{2028FDF9-D4BB-4F54-A23E-6E881B495D26}" type="presParOf" srcId="{22851196-BD42-4E3C-BF87-5670C223FE84}" destId="{187B838A-8164-4461-A28E-FB0188CED481}" srcOrd="0" destOrd="0" presId="urn:microsoft.com/office/officeart/2005/8/layout/list1"/>
    <dgm:cxn modelId="{3B5E50C8-6B11-4545-985B-30DE24BE5C38}" type="presParOf" srcId="{22851196-BD42-4E3C-BF87-5670C223FE84}" destId="{B2ADCF10-1591-4292-9B85-3C5A23C1C427}" srcOrd="1" destOrd="0" presId="urn:microsoft.com/office/officeart/2005/8/layout/list1"/>
    <dgm:cxn modelId="{A6944D73-7176-4CBA-9FCB-456EE15B6F6D}" type="presParOf" srcId="{6AF4B53E-A25E-4712-9A03-DA044172F94E}" destId="{68AAD866-1EB8-4456-A1B5-2F7B95F6074D}" srcOrd="9" destOrd="0" presId="urn:microsoft.com/office/officeart/2005/8/layout/list1"/>
    <dgm:cxn modelId="{D6D4EC4C-8333-4511-956F-DE64A86F3886}" type="presParOf" srcId="{6AF4B53E-A25E-4712-9A03-DA044172F94E}" destId="{4433794B-B4BC-45CB-A274-0F6718AEFB1D}" srcOrd="10" destOrd="0" presId="urn:microsoft.com/office/officeart/2005/8/layout/list1"/>
  </dgm:cxnLst>
  <dgm:bg/>
  <dgm:whole>
    <a:ln>
      <a:solidFill>
        <a:srgbClr val="7030A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8868B-B273-40C1-AB2E-DFC313B32F6A}">
      <dsp:nvSpPr>
        <dsp:cNvPr id="0" name=""/>
        <dsp:cNvSpPr/>
      </dsp:nvSpPr>
      <dsp:spPr>
        <a:xfrm>
          <a:off x="0" y="149813"/>
          <a:ext cx="9351346" cy="1234800"/>
        </a:xfrm>
        <a:prstGeom prst="rect">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txBody>
        <a:bodyPr spcFirstLastPara="0" vert="horz" wrap="square" lIns="725768" tIns="145796" rIns="725768" bIns="227584" numCol="1" spcCol="1270" anchor="t" anchorCtr="0">
          <a:noAutofit/>
        </a:bodyPr>
        <a:lstStyle/>
        <a:p>
          <a:pPr marL="285750" lvl="1" indent="-285750" algn="l" defTabSz="1422400">
            <a:lnSpc>
              <a:spcPct val="90000"/>
            </a:lnSpc>
            <a:spcBef>
              <a:spcPct val="0"/>
            </a:spcBef>
            <a:spcAft>
              <a:spcPct val="15000"/>
            </a:spcAft>
            <a:buChar char="•"/>
          </a:pPr>
          <a:r>
            <a:rPr lang="en-IN" sz="3200" kern="1200">
              <a:latin typeface="Arial"/>
              <a:cs typeface="Arial"/>
            </a:rPr>
            <a:t>Built a model to list</a:t>
          </a:r>
          <a:r>
            <a:rPr lang="en-US" sz="3200" kern="1200">
              <a:latin typeface="Arial"/>
              <a:cs typeface="Arial"/>
            </a:rPr>
            <a:t> the </a:t>
          </a:r>
          <a:r>
            <a:rPr lang="en-IN" sz="3200" kern="1200">
              <a:latin typeface="Arial"/>
              <a:cs typeface="Arial"/>
            </a:rPr>
            <a:t>products </a:t>
          </a:r>
          <a:r>
            <a:rPr lang="en-US" sz="3200" kern="1200">
              <a:latin typeface="Arial"/>
              <a:cs typeface="Arial"/>
            </a:rPr>
            <a:t>generating </a:t>
          </a:r>
          <a:r>
            <a:rPr lang="en-IN" sz="3200" kern="1200">
              <a:latin typeface="Arial"/>
              <a:cs typeface="Arial"/>
            </a:rPr>
            <a:t>bottom 20% of </a:t>
          </a:r>
          <a:r>
            <a:rPr lang="en-US" sz="3200" kern="1200">
              <a:latin typeface="Arial"/>
              <a:cs typeface="Arial"/>
            </a:rPr>
            <a:t>profits</a:t>
          </a:r>
          <a:r>
            <a:rPr lang="en-IN" sz="3200" kern="1200">
              <a:latin typeface="Arial"/>
              <a:cs typeface="Arial"/>
            </a:rPr>
            <a:t>.</a:t>
          </a:r>
          <a:endParaRPr lang="en-IN" sz="2800" kern="1200">
            <a:latin typeface="Arial"/>
            <a:cs typeface="Arial"/>
          </a:endParaRPr>
        </a:p>
      </dsp:txBody>
      <dsp:txXfrm>
        <a:off x="0" y="149813"/>
        <a:ext cx="9351346" cy="1234800"/>
      </dsp:txXfrm>
    </dsp:sp>
    <dsp:sp modelId="{FC6F6ABF-226A-4DAB-83A9-1D14C1E3C32A}">
      <dsp:nvSpPr>
        <dsp:cNvPr id="0" name=""/>
        <dsp:cNvSpPr/>
      </dsp:nvSpPr>
      <dsp:spPr>
        <a:xfrm>
          <a:off x="467567" y="46493"/>
          <a:ext cx="6545942" cy="206640"/>
        </a:xfrm>
        <a:prstGeom prst="round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421" tIns="0" rIns="247421" bIns="0" numCol="1" spcCol="1270" anchor="ctr" anchorCtr="0">
          <a:noAutofit/>
        </a:bodyPr>
        <a:lstStyle/>
        <a:p>
          <a:pPr marL="0" lvl="0" indent="0" algn="l" defTabSz="311150">
            <a:lnSpc>
              <a:spcPct val="90000"/>
            </a:lnSpc>
            <a:spcBef>
              <a:spcPct val="0"/>
            </a:spcBef>
            <a:spcAft>
              <a:spcPct val="35000"/>
            </a:spcAft>
            <a:buNone/>
          </a:pPr>
          <a:r>
            <a:rPr lang="en-IN" sz="700" kern="1200"/>
            <a:t>1</a:t>
          </a:r>
        </a:p>
      </dsp:txBody>
      <dsp:txXfrm>
        <a:off x="477654" y="56580"/>
        <a:ext cx="6525768" cy="186466"/>
      </dsp:txXfrm>
    </dsp:sp>
    <dsp:sp modelId="{1F66F6DB-90B5-446C-A488-8EC8CB136B96}">
      <dsp:nvSpPr>
        <dsp:cNvPr id="0" name=""/>
        <dsp:cNvSpPr/>
      </dsp:nvSpPr>
      <dsp:spPr>
        <a:xfrm>
          <a:off x="0" y="1525733"/>
          <a:ext cx="9351346" cy="1234800"/>
        </a:xfrm>
        <a:prstGeom prst="rect">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txBody>
        <a:bodyPr spcFirstLastPara="0" vert="horz" wrap="square" lIns="725768" tIns="145796" rIns="725768" bIns="227584" numCol="1" spcCol="1270" anchor="t" anchorCtr="0">
          <a:noAutofit/>
        </a:bodyPr>
        <a:lstStyle/>
        <a:p>
          <a:pPr marL="285750" lvl="1" indent="-285750" algn="l" defTabSz="1422400">
            <a:lnSpc>
              <a:spcPct val="90000"/>
            </a:lnSpc>
            <a:spcBef>
              <a:spcPct val="0"/>
            </a:spcBef>
            <a:spcAft>
              <a:spcPct val="15000"/>
            </a:spcAft>
            <a:buFont typeface="Arial" panose="020B0604020202020204" pitchFamily="34" charset="0"/>
            <a:buChar char="•"/>
          </a:pPr>
          <a:r>
            <a:rPr lang="en-IN" sz="3200" kern="1200">
              <a:latin typeface="Arial"/>
              <a:cs typeface="Arial"/>
            </a:rPr>
            <a:t>Price elasticity and Cross Price elasticity across Product lines.</a:t>
          </a:r>
        </a:p>
      </dsp:txBody>
      <dsp:txXfrm>
        <a:off x="0" y="1525733"/>
        <a:ext cx="9351346" cy="1234800"/>
      </dsp:txXfrm>
    </dsp:sp>
    <dsp:sp modelId="{2A5CE5A2-AA54-4A3A-B7EE-B09A492648DB}">
      <dsp:nvSpPr>
        <dsp:cNvPr id="0" name=""/>
        <dsp:cNvSpPr/>
      </dsp:nvSpPr>
      <dsp:spPr>
        <a:xfrm>
          <a:off x="467567" y="1422413"/>
          <a:ext cx="6545942" cy="206640"/>
        </a:xfrm>
        <a:prstGeom prst="roundRect">
          <a:avLst/>
        </a:prstGeom>
        <a:solidFill>
          <a:schemeClr val="accent5">
            <a:shade val="50000"/>
            <a:hueOff val="168648"/>
            <a:satOff val="-3730"/>
            <a:lumOff val="279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421" tIns="0" rIns="247421" bIns="0" numCol="1" spcCol="1270" anchor="ctr" anchorCtr="0">
          <a:noAutofit/>
        </a:bodyPr>
        <a:lstStyle/>
        <a:p>
          <a:pPr marL="0" lvl="0" indent="0" algn="l" defTabSz="311150">
            <a:lnSpc>
              <a:spcPct val="90000"/>
            </a:lnSpc>
            <a:spcBef>
              <a:spcPct val="0"/>
            </a:spcBef>
            <a:spcAft>
              <a:spcPct val="35000"/>
            </a:spcAft>
            <a:buNone/>
          </a:pPr>
          <a:r>
            <a:rPr lang="en-IN" sz="700" kern="1200"/>
            <a:t>2</a:t>
          </a:r>
        </a:p>
      </dsp:txBody>
      <dsp:txXfrm>
        <a:off x="477654" y="1432500"/>
        <a:ext cx="6525768" cy="186466"/>
      </dsp:txXfrm>
    </dsp:sp>
    <dsp:sp modelId="{4433794B-B4BC-45CB-A274-0F6718AEFB1D}">
      <dsp:nvSpPr>
        <dsp:cNvPr id="0" name=""/>
        <dsp:cNvSpPr/>
      </dsp:nvSpPr>
      <dsp:spPr>
        <a:xfrm>
          <a:off x="0" y="2901653"/>
          <a:ext cx="9351346" cy="1256850"/>
        </a:xfrm>
        <a:prstGeom prst="rect">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txBody>
        <a:bodyPr spcFirstLastPara="0" vert="horz" wrap="square" lIns="725768" tIns="145796" rIns="725768" bIns="227584" numCol="1" spcCol="1270" anchor="t" anchorCtr="0">
          <a:noAutofit/>
        </a:bodyPr>
        <a:lstStyle/>
        <a:p>
          <a:pPr marL="285750" lvl="1" indent="-285750" algn="l" defTabSz="1422400">
            <a:lnSpc>
              <a:spcPct val="90000"/>
            </a:lnSpc>
            <a:spcBef>
              <a:spcPct val="0"/>
            </a:spcBef>
            <a:spcAft>
              <a:spcPct val="15000"/>
            </a:spcAft>
            <a:buFont typeface="Arial" panose="020B0604020202020204" pitchFamily="34" charset="0"/>
            <a:buChar char="•"/>
          </a:pPr>
          <a:r>
            <a:rPr lang="en-IN" sz="3200" kern="1200">
              <a:latin typeface="Arial"/>
              <a:cs typeface="Arial"/>
            </a:rPr>
            <a:t>Conducted competitive analysis and</a:t>
          </a:r>
          <a:r>
            <a:rPr lang="en-US" sz="3200" kern="1200">
              <a:latin typeface="Arial"/>
              <a:cs typeface="Arial"/>
            </a:rPr>
            <a:t> created </a:t>
          </a:r>
          <a:r>
            <a:rPr lang="en-IN" sz="3200" kern="1200">
              <a:latin typeface="Arial"/>
              <a:cs typeface="Arial"/>
            </a:rPr>
            <a:t>perceptual maps.</a:t>
          </a:r>
          <a:endParaRPr lang="en-IN" sz="3200" kern="1200"/>
        </a:p>
      </dsp:txBody>
      <dsp:txXfrm>
        <a:off x="0" y="2901653"/>
        <a:ext cx="9351346" cy="1256850"/>
      </dsp:txXfrm>
    </dsp:sp>
    <dsp:sp modelId="{B2ADCF10-1591-4292-9B85-3C5A23C1C427}">
      <dsp:nvSpPr>
        <dsp:cNvPr id="0" name=""/>
        <dsp:cNvSpPr/>
      </dsp:nvSpPr>
      <dsp:spPr>
        <a:xfrm>
          <a:off x="467567" y="2798333"/>
          <a:ext cx="6545942" cy="206640"/>
        </a:xfrm>
        <a:prstGeom prst="roundRect">
          <a:avLst/>
        </a:prstGeom>
        <a:solidFill>
          <a:schemeClr val="accent5">
            <a:shade val="50000"/>
            <a:hueOff val="168648"/>
            <a:satOff val="-3730"/>
            <a:lumOff val="279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421" tIns="0" rIns="247421" bIns="0" numCol="1" spcCol="1270" anchor="ctr" anchorCtr="0">
          <a:noAutofit/>
        </a:bodyPr>
        <a:lstStyle/>
        <a:p>
          <a:pPr marL="0" lvl="0" indent="0" algn="l" defTabSz="311150">
            <a:lnSpc>
              <a:spcPct val="90000"/>
            </a:lnSpc>
            <a:spcBef>
              <a:spcPct val="0"/>
            </a:spcBef>
            <a:spcAft>
              <a:spcPct val="35000"/>
            </a:spcAft>
            <a:buNone/>
          </a:pPr>
          <a:r>
            <a:rPr lang="en-IN" sz="700" kern="1200"/>
            <a:t>3</a:t>
          </a:r>
        </a:p>
      </dsp:txBody>
      <dsp:txXfrm>
        <a:off x="477654" y="2808420"/>
        <a:ext cx="6525768" cy="18646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2B6D6-F599-1040-80FB-386C4B9831A7}" type="datetimeFigureOut">
              <a:rPr lang="en-US" smtClean="0"/>
              <a:t>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B757-5E89-DB48-8472-70B00042EB88}" type="slidenum">
              <a:rPr lang="en-US" smtClean="0"/>
              <a:t>‹#›</a:t>
            </a:fld>
            <a:endParaRPr lang="en-US"/>
          </a:p>
        </p:txBody>
      </p:sp>
    </p:spTree>
    <p:extLst>
      <p:ext uri="{BB962C8B-B14F-4D97-AF65-F5344CB8AC3E}">
        <p14:creationId xmlns:p14="http://schemas.microsoft.com/office/powerpoint/2010/main" val="951357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a:t>
            </a:r>
            <a:r>
              <a:rPr lang="zh-CN" altLang="en-US"/>
              <a:t> </a:t>
            </a:r>
            <a:r>
              <a:rPr lang="en-US" altLang="zh-CN"/>
              <a:t>moved</a:t>
            </a:r>
            <a:r>
              <a:rPr lang="zh-CN" altLang="en-US"/>
              <a:t> </a:t>
            </a:r>
            <a:r>
              <a:rPr lang="en-US" altLang="zh-CN"/>
              <a:t>more</a:t>
            </a:r>
            <a:r>
              <a:rPr lang="zh-CN" altLang="en-US"/>
              <a:t> </a:t>
            </a:r>
            <a:r>
              <a:rPr lang="en-US" altLang="zh-CN"/>
              <a:t>than</a:t>
            </a:r>
            <a:r>
              <a:rPr lang="zh-CN" altLang="en-US"/>
              <a:t> </a:t>
            </a:r>
            <a:r>
              <a:rPr lang="en-US" altLang="zh-CN"/>
              <a:t>10</a:t>
            </a:r>
            <a:r>
              <a:rPr lang="zh-CN" altLang="en-US"/>
              <a:t> </a:t>
            </a:r>
            <a:r>
              <a:rPr lang="en-US" altLang="zh-CN"/>
              <a:t>times</a:t>
            </a:r>
            <a:r>
              <a:rPr lang="zh-CN" altLang="en-US"/>
              <a:t> </a:t>
            </a:r>
            <a:r>
              <a:rPr lang="en-US" altLang="zh-CN"/>
              <a:t>and</a:t>
            </a:r>
            <a:r>
              <a:rPr lang="zh-CN" altLang="en-US"/>
              <a:t> </a:t>
            </a:r>
            <a:r>
              <a:rPr lang="en-US" altLang="zh-CN"/>
              <a:t>5</a:t>
            </a:r>
            <a:r>
              <a:rPr lang="zh-CN" altLang="en-US"/>
              <a:t> </a:t>
            </a:r>
            <a:r>
              <a:rPr lang="en-US" altLang="zh-CN"/>
              <a:t>cities</a:t>
            </a:r>
            <a:r>
              <a:rPr lang="zh-CN" altLang="en-US"/>
              <a:t> </a:t>
            </a:r>
            <a:r>
              <a:rPr lang="en-US" altLang="zh-CN"/>
              <a:t>over</a:t>
            </a:r>
            <a:r>
              <a:rPr lang="zh-CN" altLang="en-US"/>
              <a:t> </a:t>
            </a:r>
            <a:r>
              <a:rPr lang="en-US" altLang="zh-CN"/>
              <a:t>the</a:t>
            </a:r>
            <a:r>
              <a:rPr lang="zh-CN" altLang="en-US"/>
              <a:t> </a:t>
            </a:r>
            <a:r>
              <a:rPr lang="en-US" altLang="zh-CN"/>
              <a:t>past</a:t>
            </a:r>
            <a:r>
              <a:rPr lang="zh-CN" altLang="en-US"/>
              <a:t> </a:t>
            </a:r>
            <a:r>
              <a:rPr lang="en-US" altLang="zh-CN"/>
              <a:t>10</a:t>
            </a:r>
            <a:r>
              <a:rPr lang="zh-CN" altLang="en-US"/>
              <a:t> </a:t>
            </a:r>
            <a:r>
              <a:rPr lang="en-US" altLang="zh-CN"/>
              <a:t>years. Her expertise includes financial planning and analysis, accounting, valuation, business model, and industry analysis.</a:t>
            </a:r>
            <a:endParaRPr lang="en-US"/>
          </a:p>
        </p:txBody>
      </p:sp>
      <p:sp>
        <p:nvSpPr>
          <p:cNvPr id="4" name="Slide Number Placeholder 3"/>
          <p:cNvSpPr>
            <a:spLocks noGrp="1"/>
          </p:cNvSpPr>
          <p:nvPr>
            <p:ph type="sldNum" sz="quarter" idx="5"/>
          </p:nvPr>
        </p:nvSpPr>
        <p:spPr/>
        <p:txBody>
          <a:bodyPr/>
          <a:lstStyle/>
          <a:p>
            <a:fld id="{E9F1B757-5E89-DB48-8472-70B00042EB88}" type="slidenum">
              <a:rPr lang="en-US" smtClean="0"/>
              <a:t>3</a:t>
            </a:fld>
            <a:endParaRPr lang="en-US"/>
          </a:p>
        </p:txBody>
      </p:sp>
    </p:spTree>
    <p:extLst>
      <p:ext uri="{BB962C8B-B14F-4D97-AF65-F5344CB8AC3E}">
        <p14:creationId xmlns:p14="http://schemas.microsoft.com/office/powerpoint/2010/main" val="233761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9F1B757-5E89-DB48-8472-70B00042EB88}" type="slidenum">
              <a:rPr lang="en-US" smtClean="0"/>
              <a:t>32</a:t>
            </a:fld>
            <a:endParaRPr lang="en-US"/>
          </a:p>
        </p:txBody>
      </p:sp>
    </p:spTree>
    <p:extLst>
      <p:ext uri="{BB962C8B-B14F-4D97-AF65-F5344CB8AC3E}">
        <p14:creationId xmlns:p14="http://schemas.microsoft.com/office/powerpoint/2010/main" val="2973485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9F1B757-5E89-DB48-8472-70B00042EB88}" type="slidenum">
              <a:rPr lang="en-US" smtClean="0"/>
              <a:t>33</a:t>
            </a:fld>
            <a:endParaRPr lang="en-US"/>
          </a:p>
        </p:txBody>
      </p:sp>
    </p:spTree>
    <p:extLst>
      <p:ext uri="{BB962C8B-B14F-4D97-AF65-F5344CB8AC3E}">
        <p14:creationId xmlns:p14="http://schemas.microsoft.com/office/powerpoint/2010/main" val="97442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9F1B757-5E89-DB48-8472-70B00042EB88}" type="slidenum">
              <a:rPr lang="en-US" smtClean="0"/>
              <a:t>34</a:t>
            </a:fld>
            <a:endParaRPr lang="en-US"/>
          </a:p>
        </p:txBody>
      </p:sp>
    </p:spTree>
    <p:extLst>
      <p:ext uri="{BB962C8B-B14F-4D97-AF65-F5344CB8AC3E}">
        <p14:creationId xmlns:p14="http://schemas.microsoft.com/office/powerpoint/2010/main" val="100348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Scientist leader whose functionality crosses over between product management and machine learning.</a:t>
            </a:r>
          </a:p>
        </p:txBody>
      </p:sp>
      <p:sp>
        <p:nvSpPr>
          <p:cNvPr id="4" name="Slide Number Placeholder 3"/>
          <p:cNvSpPr>
            <a:spLocks noGrp="1"/>
          </p:cNvSpPr>
          <p:nvPr>
            <p:ph type="sldNum" sz="quarter" idx="5"/>
          </p:nvPr>
        </p:nvSpPr>
        <p:spPr/>
        <p:txBody>
          <a:bodyPr/>
          <a:lstStyle/>
          <a:p>
            <a:fld id="{E9F1B757-5E89-DB48-8472-70B00042EB88}" type="slidenum">
              <a:rPr lang="en-US" smtClean="0"/>
              <a:t>4</a:t>
            </a:fld>
            <a:endParaRPr lang="en-US"/>
          </a:p>
        </p:txBody>
      </p:sp>
    </p:spTree>
    <p:extLst>
      <p:ext uri="{BB962C8B-B14F-4D97-AF65-F5344CB8AC3E}">
        <p14:creationId xmlns:p14="http://schemas.microsoft.com/office/powerpoint/2010/main" val="1556454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 passionate “data story teller”! I use data and technology to empower people and provide innovative solutions to employers</a:t>
            </a:r>
          </a:p>
          <a:p>
            <a:endParaRPr lang="en-US"/>
          </a:p>
        </p:txBody>
      </p:sp>
      <p:sp>
        <p:nvSpPr>
          <p:cNvPr id="4" name="Slide Number Placeholder 3"/>
          <p:cNvSpPr>
            <a:spLocks noGrp="1"/>
          </p:cNvSpPr>
          <p:nvPr>
            <p:ph type="sldNum" sz="quarter" idx="5"/>
          </p:nvPr>
        </p:nvSpPr>
        <p:spPr/>
        <p:txBody>
          <a:bodyPr/>
          <a:lstStyle/>
          <a:p>
            <a:fld id="{E9F1B757-5E89-DB48-8472-70B00042EB88}" type="slidenum">
              <a:rPr lang="en-US" smtClean="0"/>
              <a:t>5</a:t>
            </a:fld>
            <a:endParaRPr lang="en-US"/>
          </a:p>
        </p:txBody>
      </p:sp>
    </p:spTree>
    <p:extLst>
      <p:ext uri="{BB962C8B-B14F-4D97-AF65-F5344CB8AC3E}">
        <p14:creationId xmlns:p14="http://schemas.microsoft.com/office/powerpoint/2010/main" val="313752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Manasa has 4 years software development and product management in e-commerce and financial services</a:t>
            </a:r>
          </a:p>
        </p:txBody>
      </p:sp>
      <p:sp>
        <p:nvSpPr>
          <p:cNvPr id="4" name="Slide Number Placeholder 3"/>
          <p:cNvSpPr>
            <a:spLocks noGrp="1"/>
          </p:cNvSpPr>
          <p:nvPr>
            <p:ph type="sldNum" sz="quarter" idx="5"/>
          </p:nvPr>
        </p:nvSpPr>
        <p:spPr/>
        <p:txBody>
          <a:bodyPr/>
          <a:lstStyle/>
          <a:p>
            <a:fld id="{E9F1B757-5E89-DB48-8472-70B00042EB88}" type="slidenum">
              <a:rPr lang="en-US" smtClean="0"/>
              <a:t>6</a:t>
            </a:fld>
            <a:endParaRPr lang="en-US"/>
          </a:p>
        </p:txBody>
      </p:sp>
    </p:spTree>
    <p:extLst>
      <p:ext uri="{BB962C8B-B14F-4D97-AF65-F5344CB8AC3E}">
        <p14:creationId xmlns:p14="http://schemas.microsoft.com/office/powerpoint/2010/main" val="289814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Swapna has over six years of experience in product leadership roles, with a focus on product marketing, growth strategy, and product management.</a:t>
            </a:r>
          </a:p>
          <a:p>
            <a:endParaRPr lang="en-US"/>
          </a:p>
        </p:txBody>
      </p:sp>
      <p:sp>
        <p:nvSpPr>
          <p:cNvPr id="4" name="Slide Number Placeholder 3"/>
          <p:cNvSpPr>
            <a:spLocks noGrp="1"/>
          </p:cNvSpPr>
          <p:nvPr>
            <p:ph type="sldNum" sz="quarter" idx="5"/>
          </p:nvPr>
        </p:nvSpPr>
        <p:spPr/>
        <p:txBody>
          <a:bodyPr/>
          <a:lstStyle/>
          <a:p>
            <a:fld id="{E9F1B757-5E89-DB48-8472-70B00042EB88}" type="slidenum">
              <a:rPr lang="en-US" smtClean="0"/>
              <a:t>7</a:t>
            </a:fld>
            <a:endParaRPr lang="en-US"/>
          </a:p>
        </p:txBody>
      </p:sp>
    </p:spTree>
    <p:extLst>
      <p:ext uri="{BB962C8B-B14F-4D97-AF65-F5344CB8AC3E}">
        <p14:creationId xmlns:p14="http://schemas.microsoft.com/office/powerpoint/2010/main" val="1986191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9F1B757-5E89-DB48-8472-70B00042EB88}" type="slidenum">
              <a:rPr lang="en-US" smtClean="0"/>
              <a:t>10</a:t>
            </a:fld>
            <a:endParaRPr lang="en-US"/>
          </a:p>
        </p:txBody>
      </p:sp>
    </p:spTree>
    <p:extLst>
      <p:ext uri="{BB962C8B-B14F-4D97-AF65-F5344CB8AC3E}">
        <p14:creationId xmlns:p14="http://schemas.microsoft.com/office/powerpoint/2010/main" val="322401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get the net profit after considering the failure rate and marketing cost. For Marketing cost, we allocate the quarterly cost to each product according to their share of revenue to the total revenue of </a:t>
            </a:r>
            <a:r>
              <a:rPr lang="en-US" err="1"/>
              <a:t>allproducts</a:t>
            </a:r>
            <a:r>
              <a:rPr lang="en-US"/>
              <a:t>. For warranty cost, we adjust the profit by the failure rate.</a:t>
            </a:r>
          </a:p>
        </p:txBody>
      </p:sp>
      <p:sp>
        <p:nvSpPr>
          <p:cNvPr id="4" name="Slide Number Placeholder 3"/>
          <p:cNvSpPr>
            <a:spLocks noGrp="1"/>
          </p:cNvSpPr>
          <p:nvPr>
            <p:ph type="sldNum" sz="quarter" idx="5"/>
          </p:nvPr>
        </p:nvSpPr>
        <p:spPr/>
        <p:txBody>
          <a:bodyPr/>
          <a:lstStyle/>
          <a:p>
            <a:fld id="{E9F1B757-5E89-DB48-8472-70B00042EB88}" type="slidenum">
              <a:rPr lang="en-US" smtClean="0"/>
              <a:t>15</a:t>
            </a:fld>
            <a:endParaRPr lang="en-US"/>
          </a:p>
        </p:txBody>
      </p:sp>
    </p:spTree>
    <p:extLst>
      <p:ext uri="{BB962C8B-B14F-4D97-AF65-F5344CB8AC3E}">
        <p14:creationId xmlns:p14="http://schemas.microsoft.com/office/powerpoint/2010/main" val="3091566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9F1B757-5E89-DB48-8472-70B00042EB88}" type="slidenum">
              <a:rPr lang="en-US" smtClean="0"/>
              <a:t>28</a:t>
            </a:fld>
            <a:endParaRPr lang="en-US"/>
          </a:p>
        </p:txBody>
      </p:sp>
    </p:spTree>
    <p:extLst>
      <p:ext uri="{BB962C8B-B14F-4D97-AF65-F5344CB8AC3E}">
        <p14:creationId xmlns:p14="http://schemas.microsoft.com/office/powerpoint/2010/main" val="1002105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E9F1B757-5E89-DB48-8472-70B00042EB88}" type="slidenum">
              <a:rPr lang="en-US" smtClean="0"/>
              <a:t>29</a:t>
            </a:fld>
            <a:endParaRPr lang="en-US"/>
          </a:p>
        </p:txBody>
      </p:sp>
    </p:spTree>
    <p:extLst>
      <p:ext uri="{BB962C8B-B14F-4D97-AF65-F5344CB8AC3E}">
        <p14:creationId xmlns:p14="http://schemas.microsoft.com/office/powerpoint/2010/main" val="223794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2E2E-6120-C34F-8FB9-A96A5033EF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C4741D-E9FF-5C4F-8268-3E61F10CB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02FBC9-D613-A644-91D9-AF5D8BE41C10}"/>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5" name="Footer Placeholder 4">
            <a:extLst>
              <a:ext uri="{FF2B5EF4-FFF2-40B4-BE49-F238E27FC236}">
                <a16:creationId xmlns:a16="http://schemas.microsoft.com/office/drawing/2014/main" id="{CF5B1E12-D848-8C4E-9699-6A458B031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C3B1B-F1A8-ED4D-A1EE-62C69C32A61E}"/>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1797558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01CA4-B515-0843-B69B-82B700A0C6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E52457-3B02-9640-94DD-331F694102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96A8A-32CA-FF4B-BD98-6C296247C255}"/>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5" name="Footer Placeholder 4">
            <a:extLst>
              <a:ext uri="{FF2B5EF4-FFF2-40B4-BE49-F238E27FC236}">
                <a16:creationId xmlns:a16="http://schemas.microsoft.com/office/drawing/2014/main" id="{AAD73AF8-F4D0-5C4C-898A-DDC918422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8E8ED-AA0A-734A-A8EE-4F7167FED60B}"/>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74064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26834E-5D53-6C44-B370-47B19AE32A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B313FE-C87A-6648-A6D1-CAD405694D8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2B66B8-4F49-D44A-9023-338DCC41450E}"/>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5" name="Footer Placeholder 4">
            <a:extLst>
              <a:ext uri="{FF2B5EF4-FFF2-40B4-BE49-F238E27FC236}">
                <a16:creationId xmlns:a16="http://schemas.microsoft.com/office/drawing/2014/main" id="{91BD66C1-BC44-AD41-B691-9667DC242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180B2-488D-9648-8BC6-925D8E87AEED}"/>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1436885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14805" y="2654553"/>
            <a:ext cx="9762388" cy="939800"/>
          </a:xfrm>
          <a:prstGeom prst="rect">
            <a:avLst/>
          </a:prstGeom>
        </p:spPr>
        <p:txBody>
          <a:bodyPr wrap="square" lIns="0" tIns="0" rIns="0" bIns="0">
            <a:spAutoFit/>
          </a:bodyPr>
          <a:lstStyle>
            <a:lvl1pPr>
              <a:defRPr sz="6000" b="1" i="0">
                <a:solidFill>
                  <a:schemeClr val="tx1"/>
                </a:solidFill>
                <a:latin typeface="Arial"/>
                <a:cs typeface="Arial"/>
              </a:defRPr>
            </a:lvl1pPr>
          </a:lstStyle>
          <a:p>
            <a:endParaRPr/>
          </a:p>
        </p:txBody>
      </p:sp>
      <p:sp>
        <p:nvSpPr>
          <p:cNvPr id="3" name="Holder 3"/>
          <p:cNvSpPr>
            <a:spLocks noGrp="1"/>
          </p:cNvSpPr>
          <p:nvPr>
            <p:ph type="subTitle" idx="4"/>
          </p:nvPr>
        </p:nvSpPr>
        <p:spPr>
          <a:xfrm>
            <a:off x="3318890" y="3778136"/>
            <a:ext cx="5554218" cy="936625"/>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35858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86702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21564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4060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121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9AA0-6CCF-C34D-B943-0115CE2025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55BCE-B814-2C42-B9BF-00A0075F72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2E6B2-2C64-E140-80BA-EBC58F241858}"/>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5" name="Footer Placeholder 4">
            <a:extLst>
              <a:ext uri="{FF2B5EF4-FFF2-40B4-BE49-F238E27FC236}">
                <a16:creationId xmlns:a16="http://schemas.microsoft.com/office/drawing/2014/main" id="{6ED0EEB1-3330-354D-887D-CF1C16515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48542-D1F3-804A-BBC1-D5EF9E855857}"/>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3716475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9BC5-528C-FB47-B3E3-76B18659FC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EDAA40-962D-394F-BAF2-B50EDA37D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29B5D6-CA10-634A-9777-D3BA29CFBCA8}"/>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5" name="Footer Placeholder 4">
            <a:extLst>
              <a:ext uri="{FF2B5EF4-FFF2-40B4-BE49-F238E27FC236}">
                <a16:creationId xmlns:a16="http://schemas.microsoft.com/office/drawing/2014/main" id="{D5AECF2A-8518-0B40-A9B2-69ADB4FAF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54C63-0095-3642-B786-98EFF6B16B04}"/>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2133793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2822-48DE-BE40-9B89-B2303C6DB8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43303E-976C-7B49-84A3-B869A3C9843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4D02D-0C31-D24F-8E07-E91F0F5184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AA8BA0-B58E-2F49-B1F2-B05FDA907A62}"/>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6" name="Footer Placeholder 5">
            <a:extLst>
              <a:ext uri="{FF2B5EF4-FFF2-40B4-BE49-F238E27FC236}">
                <a16:creationId xmlns:a16="http://schemas.microsoft.com/office/drawing/2014/main" id="{4F9E7565-69D4-FC45-98CD-793115C4E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F9EC2-0D55-4349-8704-295DA680DA4A}"/>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343601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6180-3522-A64C-A37E-235FA55DBF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579922-1953-3341-9211-2F83CA1905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594F6A0-FA8C-F64A-A632-71EE2CDD80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940F9-C271-A84C-A286-4FDE88E381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068AFC-FE1A-BD4A-9708-6947F3FAF9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A90472-1A2B-ED48-93E0-F73948157B27}"/>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8" name="Footer Placeholder 7">
            <a:extLst>
              <a:ext uri="{FF2B5EF4-FFF2-40B4-BE49-F238E27FC236}">
                <a16:creationId xmlns:a16="http://schemas.microsoft.com/office/drawing/2014/main" id="{A954E900-3BD5-D641-AA2B-F9041EEE5A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C2058-C8AF-9349-90D2-349C56D67E95}"/>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3262867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2895-27DE-AB45-ADB3-C0780483B7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5A8122-024F-F746-937D-BEF327B61EF2}"/>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4" name="Footer Placeholder 3">
            <a:extLst>
              <a:ext uri="{FF2B5EF4-FFF2-40B4-BE49-F238E27FC236}">
                <a16:creationId xmlns:a16="http://schemas.microsoft.com/office/drawing/2014/main" id="{6D617A21-937F-B245-A2EB-0E59D21087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5B16DF-FDF5-3D4B-A328-5D65879D214B}"/>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260332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7DB3B-D91F-764B-9AE7-F5C7031C0130}"/>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3" name="Footer Placeholder 2">
            <a:extLst>
              <a:ext uri="{FF2B5EF4-FFF2-40B4-BE49-F238E27FC236}">
                <a16:creationId xmlns:a16="http://schemas.microsoft.com/office/drawing/2014/main" id="{4EEF2A1C-EB42-134E-892F-CD108828C9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4DAE1E-6A32-A14D-9B2C-86440A5877AA}"/>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278369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7D7A-C2A5-C84A-B67B-D48263061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ECD15-1D05-4B48-B6AC-6CDB8BD915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2DBD7B-B4FE-8742-B48F-B776746C8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A02CA-D78D-0248-9DFE-A0EC22283F34}"/>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6" name="Footer Placeholder 5">
            <a:extLst>
              <a:ext uri="{FF2B5EF4-FFF2-40B4-BE49-F238E27FC236}">
                <a16:creationId xmlns:a16="http://schemas.microsoft.com/office/drawing/2014/main" id="{38A9880D-9FCE-5545-B7BF-E4D191FB1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02707E-7681-1A47-A4E7-E195286B08DD}"/>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360205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95FFD-2DA4-584D-8C90-EDE6D269E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8423EB-074A-2E4F-B7D8-8563394896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AF815-F402-D746-A155-5F1661DF1B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D0D77-4E56-C44B-8505-63B0937CFF63}"/>
              </a:ext>
            </a:extLst>
          </p:cNvPr>
          <p:cNvSpPr>
            <a:spLocks noGrp="1"/>
          </p:cNvSpPr>
          <p:nvPr>
            <p:ph type="dt" sz="half" idx="10"/>
          </p:nvPr>
        </p:nvSpPr>
        <p:spPr/>
        <p:txBody>
          <a:bodyPr/>
          <a:lstStyle/>
          <a:p>
            <a:fld id="{9F9FC1C1-A43E-5D44-9DFC-CCF3C63B6470}" type="datetimeFigureOut">
              <a:rPr lang="en-US" smtClean="0"/>
              <a:t>1/18/2019</a:t>
            </a:fld>
            <a:endParaRPr lang="en-US"/>
          </a:p>
        </p:txBody>
      </p:sp>
      <p:sp>
        <p:nvSpPr>
          <p:cNvPr id="6" name="Footer Placeholder 5">
            <a:extLst>
              <a:ext uri="{FF2B5EF4-FFF2-40B4-BE49-F238E27FC236}">
                <a16:creationId xmlns:a16="http://schemas.microsoft.com/office/drawing/2014/main" id="{CD2D177D-82AE-C840-931A-C5BFF67BCF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2155F-B839-734B-8CD3-55D1A333BD2F}"/>
              </a:ext>
            </a:extLst>
          </p:cNvPr>
          <p:cNvSpPr>
            <a:spLocks noGrp="1"/>
          </p:cNvSpPr>
          <p:nvPr>
            <p:ph type="sldNum" sz="quarter" idx="12"/>
          </p:nvPr>
        </p:nvSpPr>
        <p:spPr/>
        <p:txBody>
          <a:bodyPr/>
          <a:lstStyle/>
          <a:p>
            <a:fld id="{4A1896DF-45BD-3B40-A4C1-4CE5C3C96F7E}" type="slidenum">
              <a:rPr lang="en-US" smtClean="0"/>
              <a:t>‹#›</a:t>
            </a:fld>
            <a:endParaRPr lang="en-US"/>
          </a:p>
        </p:txBody>
      </p:sp>
    </p:spTree>
    <p:extLst>
      <p:ext uri="{BB962C8B-B14F-4D97-AF65-F5344CB8AC3E}">
        <p14:creationId xmlns:p14="http://schemas.microsoft.com/office/powerpoint/2010/main" val="399076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E1B7E5-BD0C-534D-93A3-438C892AB6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A5655A-BF91-1147-A458-0C7B7CACAC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F8D1D-F78A-7742-9779-FECC8106AC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FC1C1-A43E-5D44-9DFC-CCF3C63B6470}" type="datetimeFigureOut">
              <a:rPr lang="en-US" smtClean="0"/>
              <a:t>1/18/2019</a:t>
            </a:fld>
            <a:endParaRPr lang="en-US"/>
          </a:p>
        </p:txBody>
      </p:sp>
      <p:sp>
        <p:nvSpPr>
          <p:cNvPr id="5" name="Footer Placeholder 4">
            <a:extLst>
              <a:ext uri="{FF2B5EF4-FFF2-40B4-BE49-F238E27FC236}">
                <a16:creationId xmlns:a16="http://schemas.microsoft.com/office/drawing/2014/main" id="{94A29A16-2447-EA41-A86B-5F347EDAF2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544A3-386D-0143-9E2E-B90FF515D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896DF-45BD-3B40-A4C1-4CE5C3C96F7E}" type="slidenum">
              <a:rPr lang="en-US" smtClean="0"/>
              <a:t>‹#›</a:t>
            </a:fld>
            <a:endParaRPr lang="en-US"/>
          </a:p>
        </p:txBody>
      </p:sp>
    </p:spTree>
    <p:extLst>
      <p:ext uri="{BB962C8B-B14F-4D97-AF65-F5344CB8AC3E}">
        <p14:creationId xmlns:p14="http://schemas.microsoft.com/office/powerpoint/2010/main" val="3997662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641342" y="6502716"/>
            <a:ext cx="1434446" cy="200025"/>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152400" y="6469378"/>
            <a:ext cx="1251204" cy="309372"/>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817880" y="432562"/>
            <a:ext cx="10556239" cy="696594"/>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a:xfrm>
            <a:off x="817879" y="1468323"/>
            <a:ext cx="10556240" cy="3276600"/>
          </a:xfrm>
          <a:prstGeom prst="rect">
            <a:avLst/>
          </a:prstGeom>
        </p:spPr>
        <p:txBody>
          <a:bodyPr wrap="square" lIns="0" tIns="0" rIns="0" bIns="0">
            <a:spAutoFit/>
          </a:bodyPr>
          <a:lstStyle>
            <a:lvl1pPr>
              <a:defRPr sz="3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1/18/2019</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7529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74.png"/><Relationship Id="rId4" Type="http://schemas.openxmlformats.org/officeDocument/2006/relationships/hyperlink" Target="https://www.gartner.com/document/3882165?ref=solrAll&amp;refval=214393691&amp;qi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tiff"/><Relationship Id="rId9" Type="http://schemas.openxmlformats.org/officeDocument/2006/relationships/image" Target="../media/image19.jpg"/></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jp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6.jp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1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jp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99.png"/><Relationship Id="rId4" Type="http://schemas.openxmlformats.org/officeDocument/2006/relationships/image" Target="../media/image98.jpeg"/></Relationships>
</file>

<file path=ppt/slides/_rels/slide35.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35.png"/><Relationship Id="rId7" Type="http://schemas.openxmlformats.org/officeDocument/2006/relationships/image" Target="../media/image45.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4.jpg"/><Relationship Id="rId11" Type="http://schemas.openxmlformats.org/officeDocument/2006/relationships/image" Target="../media/image49.jpe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jpg"/><Relationship Id="rId9" Type="http://schemas.openxmlformats.org/officeDocument/2006/relationships/image" Target="../media/image47.jp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42899"/>
            <a:ext cx="11430000" cy="6515100"/>
          </a:xfrm>
          <a:custGeom>
            <a:avLst/>
            <a:gdLst/>
            <a:ahLst/>
            <a:cxnLst/>
            <a:rect l="l" t="t" r="r" b="b"/>
            <a:pathLst>
              <a:path w="11430000" h="6515100">
                <a:moveTo>
                  <a:pt x="0" y="6515100"/>
                </a:moveTo>
                <a:lnTo>
                  <a:pt x="11430000" y="6515100"/>
                </a:lnTo>
                <a:lnTo>
                  <a:pt x="11430000" y="0"/>
                </a:lnTo>
                <a:lnTo>
                  <a:pt x="0" y="0"/>
                </a:lnTo>
                <a:lnTo>
                  <a:pt x="0" y="6515100"/>
                </a:lnTo>
                <a:close/>
              </a:path>
            </a:pathLst>
          </a:custGeom>
          <a:solidFill>
            <a:srgbClr val="F8F8F8"/>
          </a:solidFill>
        </p:spPr>
        <p:txBody>
          <a:bodyPr wrap="square" lIns="0" tIns="0" rIns="0" bIns="0" rtlCol="0"/>
          <a:lstStyle/>
          <a:p>
            <a:endParaRPr/>
          </a:p>
        </p:txBody>
      </p:sp>
      <p:sp>
        <p:nvSpPr>
          <p:cNvPr id="3" name="object 3"/>
          <p:cNvSpPr/>
          <p:nvPr/>
        </p:nvSpPr>
        <p:spPr>
          <a:xfrm>
            <a:off x="762000" y="938385"/>
            <a:ext cx="3163824" cy="48539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95600" y="1668779"/>
            <a:ext cx="3657600" cy="345490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364479" y="24333"/>
            <a:ext cx="4030599" cy="673595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001511" y="661416"/>
            <a:ext cx="2798064" cy="550316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141207" y="1296924"/>
            <a:ext cx="3220211" cy="496671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565147" y="2011679"/>
            <a:ext cx="6050280" cy="4352544"/>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715767" y="4392129"/>
            <a:ext cx="6719189" cy="2465868"/>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2711195" y="4495774"/>
            <a:ext cx="6725284" cy="2086610"/>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3352800" y="5029200"/>
            <a:ext cx="5486400" cy="1365504"/>
          </a:xfrm>
          <a:custGeom>
            <a:avLst/>
            <a:gdLst/>
            <a:ahLst/>
            <a:cxnLst/>
            <a:rect l="l" t="t" r="r" b="b"/>
            <a:pathLst>
              <a:path w="5486400" h="1828800">
                <a:moveTo>
                  <a:pt x="0" y="1828800"/>
                </a:moveTo>
                <a:lnTo>
                  <a:pt x="5486400" y="1828800"/>
                </a:lnTo>
                <a:lnTo>
                  <a:pt x="5486400" y="0"/>
                </a:lnTo>
                <a:lnTo>
                  <a:pt x="0" y="0"/>
                </a:lnTo>
                <a:lnTo>
                  <a:pt x="0" y="1828800"/>
                </a:lnTo>
                <a:close/>
              </a:path>
            </a:pathLst>
          </a:custGeom>
          <a:solidFill>
            <a:srgbClr val="FFFFFF"/>
          </a:solidFill>
        </p:spPr>
        <p:txBody>
          <a:bodyPr wrap="square" lIns="0" tIns="0" rIns="0" bIns="0" rtlCol="0"/>
          <a:lstStyle/>
          <a:p>
            <a:endParaRPr/>
          </a:p>
        </p:txBody>
      </p:sp>
      <p:sp>
        <p:nvSpPr>
          <p:cNvPr id="12" name="object 12"/>
          <p:cNvSpPr txBox="1"/>
          <p:nvPr/>
        </p:nvSpPr>
        <p:spPr>
          <a:xfrm>
            <a:off x="3560745" y="5315310"/>
            <a:ext cx="5029835" cy="795731"/>
          </a:xfrm>
          <a:prstGeom prst="rect">
            <a:avLst/>
          </a:prstGeom>
        </p:spPr>
        <p:txBody>
          <a:bodyPr vert="horz" wrap="square" lIns="0" tIns="13335" rIns="0" bIns="0" rtlCol="0" anchor="t">
            <a:spAutoFit/>
          </a:bodyPr>
          <a:lstStyle/>
          <a:p>
            <a:pPr marL="12700" algn="ctr">
              <a:spcBef>
                <a:spcPts val="105"/>
              </a:spcBef>
            </a:pPr>
            <a:r>
              <a:rPr lang="en-IN" sz="3200" spc="-5"/>
              <a:t>Cost </a:t>
            </a:r>
            <a:r>
              <a:rPr lang="en-IN" sz="3200"/>
              <a:t>of </a:t>
            </a:r>
            <a:r>
              <a:rPr lang="en-IN" sz="3200" spc="-5"/>
              <a:t>Complexity</a:t>
            </a:r>
            <a:r>
              <a:rPr lang="en-IN" sz="3200" spc="-45"/>
              <a:t> -</a:t>
            </a:r>
            <a:r>
              <a:rPr lang="en-IN" sz="3200"/>
              <a:t> CHP</a:t>
            </a:r>
          </a:p>
          <a:p>
            <a:pPr marL="12700" algn="ctr">
              <a:spcBef>
                <a:spcPts val="105"/>
              </a:spcBef>
            </a:pPr>
            <a:r>
              <a:rPr lang="en-IN">
                <a:latin typeface="Calibri"/>
                <a:cs typeface="Calibri"/>
              </a:rPr>
              <a:t>Mid-point Presentation, January 18, 2019</a:t>
            </a:r>
          </a:p>
        </p:txBody>
      </p:sp>
      <p:sp>
        <p:nvSpPr>
          <p:cNvPr id="14" name="object 14"/>
          <p:cNvSpPr/>
          <p:nvPr/>
        </p:nvSpPr>
        <p:spPr>
          <a:xfrm>
            <a:off x="8897111" y="559308"/>
            <a:ext cx="2956559" cy="413003"/>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93205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object 6"/>
          <p:cNvSpPr txBox="1">
            <a:spLocks noGrp="1"/>
          </p:cNvSpPr>
          <p:nvPr>
            <p:ph type="title"/>
          </p:nvPr>
        </p:nvSpPr>
        <p:spPr>
          <a:xfrm>
            <a:off x="655320" y="882240"/>
            <a:ext cx="3254207" cy="1692794"/>
          </a:xfrm>
          <a:prstGeom prst="rect">
            <a:avLst/>
          </a:prstGeom>
        </p:spPr>
        <p:txBody>
          <a:bodyPr vert="horz" lIns="91440" tIns="45720" rIns="91440" bIns="45720" rtlCol="0" anchor="ctr">
            <a:normAutofit/>
          </a:bodyPr>
          <a:lstStyle/>
          <a:p>
            <a:pPr marL="12700" algn="l" rtl="0">
              <a:lnSpc>
                <a:spcPct val="90000"/>
              </a:lnSpc>
              <a:spcBef>
                <a:spcPct val="0"/>
              </a:spcBef>
            </a:pPr>
            <a:r>
              <a:rPr lang="en-US" sz="4000" kern="1200" spc="-125">
                <a:latin typeface="Arial" panose="020B0604020202020204" pitchFamily="34" charset="0"/>
                <a:cs typeface="Arial" panose="020B0604020202020204" pitchFamily="34" charset="0"/>
              </a:rPr>
              <a:t>Pareto</a:t>
            </a:r>
            <a:endParaRPr lang="en-US" sz="4000" kern="1200">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object 7"/>
          <p:cNvSpPr txBox="1"/>
          <p:nvPr/>
        </p:nvSpPr>
        <p:spPr>
          <a:xfrm>
            <a:off x="655321" y="2575034"/>
            <a:ext cx="5120113" cy="3462228"/>
          </a:xfrm>
          <a:prstGeom prst="rect">
            <a:avLst/>
          </a:prstGeom>
        </p:spPr>
        <p:txBody>
          <a:bodyPr vert="horz" lIns="91440" tIns="45720" rIns="91440" bIns="45720" rtlCol="0">
            <a:normAutofit/>
          </a:bodyPr>
          <a:lstStyle/>
          <a:p>
            <a:pPr marL="751840" indent="-228600">
              <a:lnSpc>
                <a:spcPct val="90000"/>
              </a:lnSpc>
              <a:spcBef>
                <a:spcPts val="760"/>
              </a:spcBef>
              <a:buFont typeface="Arial" panose="020B0604020202020204" pitchFamily="34" charset="0"/>
              <a:buChar char="•"/>
              <a:tabLst>
                <a:tab pos="751205" algn="l"/>
                <a:tab pos="751840" algn="l"/>
              </a:tabLst>
              <a:defRPr/>
            </a:pPr>
            <a:r>
              <a:rPr lang="en-US" sz="2000" spc="-85">
                <a:latin typeface="Arial" panose="020B0604020202020204" pitchFamily="34" charset="0"/>
                <a:cs typeface="Arial" panose="020B0604020202020204" pitchFamily="34" charset="0"/>
              </a:rPr>
              <a:t>Sales Margin</a:t>
            </a:r>
            <a:endParaRPr lang="en-US" sz="2000">
              <a:latin typeface="Arial" panose="020B0604020202020204" pitchFamily="34" charset="0"/>
              <a:cs typeface="Arial" panose="020B0604020202020204" pitchFamily="34" charset="0"/>
            </a:endParaRPr>
          </a:p>
          <a:p>
            <a:pPr marL="751840" indent="-228600">
              <a:lnSpc>
                <a:spcPct val="90000"/>
              </a:lnSpc>
              <a:spcBef>
                <a:spcPts val="760"/>
              </a:spcBef>
              <a:buFont typeface="Arial" panose="020B0604020202020204" pitchFamily="34" charset="0"/>
              <a:buChar char="•"/>
              <a:tabLst>
                <a:tab pos="751205" algn="l"/>
                <a:tab pos="751840" algn="l"/>
              </a:tabLst>
              <a:defRPr/>
            </a:pPr>
            <a:r>
              <a:rPr lang="en-US" sz="2000" spc="-85">
                <a:latin typeface="Arial" panose="020B0604020202020204" pitchFamily="34" charset="0"/>
                <a:cs typeface="Arial" panose="020B0604020202020204" pitchFamily="34" charset="0"/>
              </a:rPr>
              <a:t>Standard Cost</a:t>
            </a:r>
          </a:p>
          <a:p>
            <a:pPr marL="751840" indent="-228600">
              <a:lnSpc>
                <a:spcPct val="90000"/>
              </a:lnSpc>
              <a:spcBef>
                <a:spcPts val="760"/>
              </a:spcBef>
              <a:buFont typeface="Arial" panose="020B0604020202020204" pitchFamily="34" charset="0"/>
              <a:buChar char="•"/>
              <a:tabLst>
                <a:tab pos="751205" algn="l"/>
                <a:tab pos="751840" algn="l"/>
              </a:tabLst>
              <a:defRPr/>
            </a:pPr>
            <a:r>
              <a:rPr lang="en-US" sz="2000" spc="-85">
                <a:latin typeface="Arial" panose="020B0604020202020204" pitchFamily="34" charset="0"/>
                <a:cs typeface="Arial" panose="020B0604020202020204" pitchFamily="34" charset="0"/>
              </a:rPr>
              <a:t>Sales Thru Qty</a:t>
            </a:r>
          </a:p>
          <a:p>
            <a:pPr marL="751840" indent="-228600">
              <a:lnSpc>
                <a:spcPct val="90000"/>
              </a:lnSpc>
              <a:spcBef>
                <a:spcPts val="760"/>
              </a:spcBef>
              <a:buFont typeface="Arial" panose="020B0604020202020204" pitchFamily="34" charset="0"/>
              <a:buChar char="•"/>
              <a:tabLst>
                <a:tab pos="751205" algn="l"/>
                <a:tab pos="751840" algn="l"/>
              </a:tabLst>
              <a:defRPr/>
            </a:pPr>
            <a:r>
              <a:rPr lang="en-US" sz="2000" spc="-85">
                <a:latin typeface="Arial" panose="020B0604020202020204" pitchFamily="34" charset="0"/>
                <a:cs typeface="Arial" panose="020B0604020202020204" pitchFamily="34" charset="0"/>
              </a:rPr>
              <a:t>Sales Thru Dollars</a:t>
            </a:r>
          </a:p>
        </p:txBody>
      </p:sp>
      <p:pic>
        <p:nvPicPr>
          <p:cNvPr id="10" name="Picture 9" descr="A close up of a computer&#10;&#10;Description generated with very high confidence">
            <a:extLst>
              <a:ext uri="{FF2B5EF4-FFF2-40B4-BE49-F238E27FC236}">
                <a16:creationId xmlns:a16="http://schemas.microsoft.com/office/drawing/2014/main" id="{F516FE1D-764B-4F5A-A068-026D1C39BDB3}"/>
              </a:ext>
            </a:extLst>
          </p:cNvPr>
          <p:cNvPicPr>
            <a:picLocks noChangeAspect="1"/>
          </p:cNvPicPr>
          <p:nvPr/>
        </p:nvPicPr>
        <p:blipFill rotWithShape="1">
          <a:blip r:embed="rId3"/>
          <a:srcRect l="15566" r="38406"/>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83809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35C0080-36E8-40D4-8E05-7575F14BBC2E}"/>
              </a:ext>
            </a:extLst>
          </p:cNvPr>
          <p:cNvSpPr txBox="1"/>
          <p:nvPr/>
        </p:nvSpPr>
        <p:spPr>
          <a:xfrm>
            <a:off x="396815" y="104260"/>
            <a:ext cx="8337282"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312A33"/>
                </a:solidFill>
                <a:latin typeface="Arial"/>
                <a:cs typeface="Arial"/>
              </a:rPr>
              <a:t>Routers Sales Margin</a:t>
            </a:r>
            <a:endParaRPr lang="en-US" sz="4000">
              <a:latin typeface="Arial"/>
              <a:cs typeface="Arial"/>
            </a:endParaRPr>
          </a:p>
          <a:p>
            <a:endParaRPr lang="en-US" sz="4000">
              <a:latin typeface="Arial"/>
              <a:cs typeface="Arial"/>
            </a:endParaRPr>
          </a:p>
        </p:txBody>
      </p:sp>
      <p:sp>
        <p:nvSpPr>
          <p:cNvPr id="5" name="object 5">
            <a:extLst>
              <a:ext uri="{FF2B5EF4-FFF2-40B4-BE49-F238E27FC236}">
                <a16:creationId xmlns:a16="http://schemas.microsoft.com/office/drawing/2014/main" id="{249B3130-ACD4-0D41-9F37-FCF038A2DC43}"/>
              </a:ext>
            </a:extLst>
          </p:cNvPr>
          <p:cNvSpPr/>
          <p:nvPr/>
        </p:nvSpPr>
        <p:spPr>
          <a:xfrm flipV="1">
            <a:off x="500239" y="860572"/>
            <a:ext cx="4849527" cy="7484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2" name="Picture 2" descr="A screenshot of a cell phone&#10;&#10;Description generated with very high confidence">
            <a:extLst>
              <a:ext uri="{FF2B5EF4-FFF2-40B4-BE49-F238E27FC236}">
                <a16:creationId xmlns:a16="http://schemas.microsoft.com/office/drawing/2014/main" id="{67923BAF-7D7C-4BDE-A88E-6AEF1F7604C5}"/>
              </a:ext>
            </a:extLst>
          </p:cNvPr>
          <p:cNvPicPr>
            <a:picLocks noChangeAspect="1"/>
          </p:cNvPicPr>
          <p:nvPr/>
        </p:nvPicPr>
        <p:blipFill>
          <a:blip r:embed="rId2"/>
          <a:stretch>
            <a:fillRect/>
          </a:stretch>
        </p:blipFill>
        <p:spPr>
          <a:xfrm>
            <a:off x="756249" y="1073989"/>
            <a:ext cx="10463841" cy="4796287"/>
          </a:xfrm>
          <a:prstGeom prst="rect">
            <a:avLst/>
          </a:prstGeom>
        </p:spPr>
      </p:pic>
    </p:spTree>
    <p:extLst>
      <p:ext uri="{BB962C8B-B14F-4D97-AF65-F5344CB8AC3E}">
        <p14:creationId xmlns:p14="http://schemas.microsoft.com/office/powerpoint/2010/main" val="2406796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7EB359-EDEB-4619-B3E9-A5D6B75A6366}"/>
              </a:ext>
            </a:extLst>
          </p:cNvPr>
          <p:cNvSpPr txBox="1"/>
          <p:nvPr/>
        </p:nvSpPr>
        <p:spPr>
          <a:xfrm>
            <a:off x="210207" y="188343"/>
            <a:ext cx="6411310"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302933"/>
                </a:solidFill>
                <a:latin typeface="Arial"/>
                <a:cs typeface="Arial"/>
              </a:rPr>
              <a:t>Routers</a:t>
            </a:r>
            <a:r>
              <a:rPr lang="en-US" sz="4000" b="1">
                <a:solidFill>
                  <a:srgbClr val="302933"/>
                </a:solidFill>
                <a:latin typeface="Arial"/>
                <a:cs typeface="Arial"/>
              </a:rPr>
              <a:t> </a:t>
            </a:r>
            <a:r>
              <a:rPr lang="en-US" sz="4000">
                <a:solidFill>
                  <a:srgbClr val="302933"/>
                </a:solidFill>
                <a:latin typeface="Arial"/>
                <a:cs typeface="Arial"/>
              </a:rPr>
              <a:t>Standard Cost</a:t>
            </a:r>
          </a:p>
          <a:p>
            <a:endParaRPr lang="en-US" sz="4000">
              <a:solidFill>
                <a:srgbClr val="302933"/>
              </a:solidFill>
              <a:latin typeface="Arial"/>
              <a:cs typeface="Arial"/>
            </a:endParaRPr>
          </a:p>
        </p:txBody>
      </p:sp>
      <p:sp>
        <p:nvSpPr>
          <p:cNvPr id="4" name="object 5">
            <a:extLst>
              <a:ext uri="{FF2B5EF4-FFF2-40B4-BE49-F238E27FC236}">
                <a16:creationId xmlns:a16="http://schemas.microsoft.com/office/drawing/2014/main" id="{CEFA56BE-B0B2-5341-A986-E0EFF36CB477}"/>
              </a:ext>
            </a:extLst>
          </p:cNvPr>
          <p:cNvSpPr/>
          <p:nvPr/>
        </p:nvSpPr>
        <p:spPr>
          <a:xfrm flipV="1">
            <a:off x="321563" y="991772"/>
            <a:ext cx="5143816"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3" name="Picture 5" descr="A screenshot of a cell phone&#10;&#10;Description generated with very high confidence">
            <a:extLst>
              <a:ext uri="{FF2B5EF4-FFF2-40B4-BE49-F238E27FC236}">
                <a16:creationId xmlns:a16="http://schemas.microsoft.com/office/drawing/2014/main" id="{C9EA468D-B351-4379-9408-D79CFCF1A8DA}"/>
              </a:ext>
            </a:extLst>
          </p:cNvPr>
          <p:cNvPicPr>
            <a:picLocks noChangeAspect="1"/>
          </p:cNvPicPr>
          <p:nvPr/>
        </p:nvPicPr>
        <p:blipFill>
          <a:blip r:embed="rId2"/>
          <a:stretch>
            <a:fillRect/>
          </a:stretch>
        </p:blipFill>
        <p:spPr>
          <a:xfrm>
            <a:off x="900023" y="1008224"/>
            <a:ext cx="10118784" cy="5574795"/>
          </a:xfrm>
          <a:prstGeom prst="rect">
            <a:avLst/>
          </a:prstGeom>
        </p:spPr>
      </p:pic>
    </p:spTree>
    <p:extLst>
      <p:ext uri="{BB962C8B-B14F-4D97-AF65-F5344CB8AC3E}">
        <p14:creationId xmlns:p14="http://schemas.microsoft.com/office/powerpoint/2010/main" val="3912654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63B0FC-C145-48D8-BD8D-93AF92313741}"/>
              </a:ext>
            </a:extLst>
          </p:cNvPr>
          <p:cNvSpPr txBox="1"/>
          <p:nvPr/>
        </p:nvSpPr>
        <p:spPr>
          <a:xfrm>
            <a:off x="396814" y="188343"/>
            <a:ext cx="7044509"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302933"/>
                </a:solidFill>
                <a:latin typeface="Arial"/>
                <a:cs typeface="Arial"/>
              </a:rPr>
              <a:t>Routers</a:t>
            </a:r>
            <a:r>
              <a:rPr lang="en-US" sz="4000" b="1">
                <a:solidFill>
                  <a:srgbClr val="302933"/>
                </a:solidFill>
                <a:latin typeface="Arial"/>
                <a:cs typeface="Arial"/>
              </a:rPr>
              <a:t> </a:t>
            </a:r>
            <a:r>
              <a:rPr lang="en-US" sz="4000">
                <a:solidFill>
                  <a:srgbClr val="302933"/>
                </a:solidFill>
                <a:latin typeface="Arial"/>
                <a:cs typeface="Arial"/>
              </a:rPr>
              <a:t>Sell Thru Dollars</a:t>
            </a:r>
          </a:p>
          <a:p>
            <a:endParaRPr lang="en-US" sz="4000">
              <a:solidFill>
                <a:srgbClr val="302933"/>
              </a:solidFill>
              <a:latin typeface="Arial"/>
              <a:cs typeface="Arial"/>
            </a:endParaRPr>
          </a:p>
        </p:txBody>
      </p:sp>
      <p:sp>
        <p:nvSpPr>
          <p:cNvPr id="4" name="object 5">
            <a:extLst>
              <a:ext uri="{FF2B5EF4-FFF2-40B4-BE49-F238E27FC236}">
                <a16:creationId xmlns:a16="http://schemas.microsoft.com/office/drawing/2014/main" id="{2534CF54-6038-674A-ACD5-26E54204D916}"/>
              </a:ext>
            </a:extLst>
          </p:cNvPr>
          <p:cNvSpPr/>
          <p:nvPr/>
        </p:nvSpPr>
        <p:spPr>
          <a:xfrm flipV="1">
            <a:off x="489728" y="924910"/>
            <a:ext cx="5606272" cy="86932"/>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3" name="Picture 5">
            <a:extLst>
              <a:ext uri="{FF2B5EF4-FFF2-40B4-BE49-F238E27FC236}">
                <a16:creationId xmlns:a16="http://schemas.microsoft.com/office/drawing/2014/main" id="{3CA6C406-77D2-4E95-A4FA-ACFC19758876}"/>
              </a:ext>
            </a:extLst>
          </p:cNvPr>
          <p:cNvPicPr>
            <a:picLocks noChangeAspect="1"/>
          </p:cNvPicPr>
          <p:nvPr/>
        </p:nvPicPr>
        <p:blipFill>
          <a:blip r:embed="rId2"/>
          <a:stretch>
            <a:fillRect/>
          </a:stretch>
        </p:blipFill>
        <p:spPr>
          <a:xfrm>
            <a:off x="943154" y="727789"/>
            <a:ext cx="9903124" cy="5474309"/>
          </a:xfrm>
          <a:prstGeom prst="rect">
            <a:avLst/>
          </a:prstGeom>
        </p:spPr>
      </p:pic>
    </p:spTree>
    <p:extLst>
      <p:ext uri="{BB962C8B-B14F-4D97-AF65-F5344CB8AC3E}">
        <p14:creationId xmlns:p14="http://schemas.microsoft.com/office/powerpoint/2010/main" val="421062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9FBD78-79B5-42A9-BACE-15EC65054A42}"/>
              </a:ext>
            </a:extLst>
          </p:cNvPr>
          <p:cNvSpPr txBox="1"/>
          <p:nvPr/>
        </p:nvSpPr>
        <p:spPr>
          <a:xfrm>
            <a:off x="396815" y="188343"/>
            <a:ext cx="5362854"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302933"/>
                </a:solidFill>
                <a:latin typeface="Arial"/>
                <a:cs typeface="Arial"/>
              </a:rPr>
              <a:t>Routers Sell Thru Qty</a:t>
            </a:r>
          </a:p>
          <a:p>
            <a:endParaRPr lang="en-US" sz="4000">
              <a:solidFill>
                <a:srgbClr val="302933"/>
              </a:solidFill>
              <a:latin typeface="Arial"/>
              <a:cs typeface="Arial"/>
            </a:endParaRPr>
          </a:p>
        </p:txBody>
      </p:sp>
      <p:sp>
        <p:nvSpPr>
          <p:cNvPr id="4" name="object 5">
            <a:extLst>
              <a:ext uri="{FF2B5EF4-FFF2-40B4-BE49-F238E27FC236}">
                <a16:creationId xmlns:a16="http://schemas.microsoft.com/office/drawing/2014/main" id="{E6E3EBDE-5C2A-8641-B076-D3BCCC0435EB}"/>
              </a:ext>
            </a:extLst>
          </p:cNvPr>
          <p:cNvSpPr/>
          <p:nvPr/>
        </p:nvSpPr>
        <p:spPr>
          <a:xfrm flipV="1">
            <a:off x="515007" y="939221"/>
            <a:ext cx="4834759" cy="59262"/>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7" name="Picture 7" descr="A screenshot of a cell phone&#10;&#10;Description generated with very high confidence">
            <a:extLst>
              <a:ext uri="{FF2B5EF4-FFF2-40B4-BE49-F238E27FC236}">
                <a16:creationId xmlns:a16="http://schemas.microsoft.com/office/drawing/2014/main" id="{31558DFF-4E3A-4A2C-9673-0B8AAB0ADE13}"/>
              </a:ext>
            </a:extLst>
          </p:cNvPr>
          <p:cNvPicPr>
            <a:picLocks noChangeAspect="1"/>
          </p:cNvPicPr>
          <p:nvPr/>
        </p:nvPicPr>
        <p:blipFill>
          <a:blip r:embed="rId2"/>
          <a:stretch>
            <a:fillRect/>
          </a:stretch>
        </p:blipFill>
        <p:spPr>
          <a:xfrm>
            <a:off x="1101306" y="967920"/>
            <a:ext cx="10161916" cy="5569141"/>
          </a:xfrm>
          <a:prstGeom prst="rect">
            <a:avLst/>
          </a:prstGeom>
        </p:spPr>
      </p:pic>
    </p:spTree>
    <p:extLst>
      <p:ext uri="{BB962C8B-B14F-4D97-AF65-F5344CB8AC3E}">
        <p14:creationId xmlns:p14="http://schemas.microsoft.com/office/powerpoint/2010/main" val="26838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flipV="1">
            <a:off x="314237" y="859888"/>
            <a:ext cx="9217903" cy="161192"/>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
        <p:nvSpPr>
          <p:cNvPr id="6" name="object 6"/>
          <p:cNvSpPr txBox="1">
            <a:spLocks noGrp="1"/>
          </p:cNvSpPr>
          <p:nvPr>
            <p:ph type="title"/>
          </p:nvPr>
        </p:nvSpPr>
        <p:spPr>
          <a:xfrm>
            <a:off x="308340" y="172034"/>
            <a:ext cx="10872197" cy="629018"/>
          </a:xfrm>
          <a:prstGeom prst="rect">
            <a:avLst/>
          </a:prstGeom>
        </p:spPr>
        <p:txBody>
          <a:bodyPr vert="horz" wrap="square" lIns="0" tIns="13335" rIns="0" bIns="0" rtlCol="0" anchor="t">
            <a:spAutoFit/>
          </a:bodyPr>
          <a:lstStyle/>
          <a:p>
            <a:pPr marL="12700">
              <a:spcBef>
                <a:spcPts val="105"/>
              </a:spcBef>
            </a:pPr>
            <a:r>
              <a:rPr lang="en-US" sz="4000" spc="-125">
                <a:solidFill>
                  <a:srgbClr val="000000"/>
                </a:solidFill>
              </a:rPr>
              <a:t>Return Conversion Rates &amp; Marketing</a:t>
            </a:r>
            <a:r>
              <a:rPr lang="en-US" sz="4000" b="1" spc="-125">
                <a:solidFill>
                  <a:srgbClr val="000000"/>
                </a:solidFill>
              </a:rPr>
              <a:t> </a:t>
            </a:r>
            <a:r>
              <a:rPr lang="en-US" sz="4000" spc="-125">
                <a:solidFill>
                  <a:srgbClr val="000000"/>
                </a:solidFill>
              </a:rPr>
              <a:t>Cost </a:t>
            </a:r>
            <a:endParaRPr lang="en-US" sz="4000"/>
          </a:p>
        </p:txBody>
      </p:sp>
      <p:sp>
        <p:nvSpPr>
          <p:cNvPr id="4" name="TextBox 3">
            <a:extLst>
              <a:ext uri="{FF2B5EF4-FFF2-40B4-BE49-F238E27FC236}">
                <a16:creationId xmlns:a16="http://schemas.microsoft.com/office/drawing/2014/main" id="{A4591414-88BA-4BA3-8A5B-4D5C89572A59}"/>
              </a:ext>
            </a:extLst>
          </p:cNvPr>
          <p:cNvSpPr txBox="1"/>
          <p:nvPr/>
        </p:nvSpPr>
        <p:spPr>
          <a:xfrm>
            <a:off x="3011714" y="3236685"/>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2" name="Picture 12">
            <a:extLst>
              <a:ext uri="{FF2B5EF4-FFF2-40B4-BE49-F238E27FC236}">
                <a16:creationId xmlns:a16="http://schemas.microsoft.com/office/drawing/2014/main" id="{D473BF28-FBCC-4C0B-967E-EC5B5C2E39BB}"/>
              </a:ext>
            </a:extLst>
          </p:cNvPr>
          <p:cNvPicPr>
            <a:picLocks noChangeAspect="1"/>
          </p:cNvPicPr>
          <p:nvPr/>
        </p:nvPicPr>
        <p:blipFill>
          <a:blip r:embed="rId3"/>
          <a:stretch>
            <a:fillRect/>
          </a:stretch>
        </p:blipFill>
        <p:spPr>
          <a:xfrm>
            <a:off x="370114" y="1185041"/>
            <a:ext cx="11088914" cy="409784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89860876-19A2-4B4F-B23A-089E18F97D96}"/>
              </a:ext>
            </a:extLst>
          </p:cNvPr>
          <p:cNvPicPr>
            <a:picLocks noChangeAspect="1"/>
          </p:cNvPicPr>
          <p:nvPr/>
        </p:nvPicPr>
        <p:blipFill>
          <a:blip r:embed="rId4"/>
          <a:stretch>
            <a:fillRect/>
          </a:stretch>
        </p:blipFill>
        <p:spPr>
          <a:xfrm>
            <a:off x="370114" y="5395265"/>
            <a:ext cx="11088914" cy="762000"/>
          </a:xfrm>
          <a:prstGeom prst="rect">
            <a:avLst/>
          </a:prstGeom>
        </p:spPr>
      </p:pic>
    </p:spTree>
    <p:extLst>
      <p:ext uri="{BB962C8B-B14F-4D97-AF65-F5344CB8AC3E}">
        <p14:creationId xmlns:p14="http://schemas.microsoft.com/office/powerpoint/2010/main" val="27350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321563" y="1021080"/>
            <a:ext cx="2572385" cy="0"/>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
        <p:nvSpPr>
          <p:cNvPr id="6" name="object 6"/>
          <p:cNvSpPr txBox="1">
            <a:spLocks noGrp="1"/>
          </p:cNvSpPr>
          <p:nvPr>
            <p:ph type="title"/>
          </p:nvPr>
        </p:nvSpPr>
        <p:spPr>
          <a:xfrm>
            <a:off x="281127" y="172034"/>
            <a:ext cx="4186554" cy="697230"/>
          </a:xfrm>
          <a:prstGeom prst="rect">
            <a:avLst/>
          </a:prstGeom>
        </p:spPr>
        <p:txBody>
          <a:bodyPr vert="horz" wrap="square" lIns="0" tIns="13335" rIns="0" bIns="0" rtlCol="0" anchor="t">
            <a:spAutoFit/>
          </a:bodyPr>
          <a:lstStyle/>
          <a:p>
            <a:pPr marL="12700">
              <a:spcBef>
                <a:spcPts val="105"/>
              </a:spcBef>
            </a:pPr>
            <a:r>
              <a:rPr lang="en-US" sz="4000" spc="-125">
                <a:solidFill>
                  <a:srgbClr val="312A33"/>
                </a:solidFill>
              </a:rPr>
              <a:t>Trend Analysis</a:t>
            </a:r>
            <a:r>
              <a:rPr lang="en-US" spc="-125">
                <a:solidFill>
                  <a:srgbClr val="312A33"/>
                </a:solidFill>
              </a:rPr>
              <a:t> </a:t>
            </a:r>
            <a:endParaRPr lang="en-US" altLang="zh-CN" spc="-125">
              <a:solidFill>
                <a:srgbClr val="312A33"/>
              </a:solidFill>
            </a:endParaRPr>
          </a:p>
        </p:txBody>
      </p:sp>
      <p:sp>
        <p:nvSpPr>
          <p:cNvPr id="7" name="object 7"/>
          <p:cNvSpPr txBox="1"/>
          <p:nvPr/>
        </p:nvSpPr>
        <p:spPr>
          <a:xfrm>
            <a:off x="244551" y="1415922"/>
            <a:ext cx="6129020" cy="1552348"/>
          </a:xfrm>
          <a:prstGeom prst="rect">
            <a:avLst/>
          </a:prstGeom>
        </p:spPr>
        <p:txBody>
          <a:bodyPr vert="horz" wrap="square" lIns="0" tIns="13335" rIns="0" bIns="0" rtlCol="0" anchor="t">
            <a:spAutoFit/>
          </a:bodyPr>
          <a:lstStyle/>
          <a:p>
            <a:pPr marL="751840" indent="-739140">
              <a:spcBef>
                <a:spcPts val="760"/>
              </a:spcBef>
              <a:buFont typeface="Arial" panose="020B0604020202020204" pitchFamily="34" charset="0"/>
              <a:buChar char="•"/>
              <a:tabLst>
                <a:tab pos="751205" algn="l"/>
                <a:tab pos="751840" algn="l"/>
              </a:tabLst>
              <a:defRPr/>
            </a:pPr>
            <a:r>
              <a:rPr lang="en-IN" sz="2000" spc="-85">
                <a:solidFill>
                  <a:prstClr val="black"/>
                </a:solidFill>
                <a:latin typeface="Arial"/>
                <a:cs typeface="Arial"/>
              </a:rPr>
              <a:t>Revenue </a:t>
            </a:r>
            <a:endParaRPr lang="en-US">
              <a:solidFill>
                <a:prstClr val="black"/>
              </a:solidFill>
              <a:latin typeface="Calibri"/>
              <a:cs typeface="Calibri"/>
            </a:endParaRPr>
          </a:p>
          <a:p>
            <a:pPr marL="751840" indent="-739140">
              <a:spcBef>
                <a:spcPts val="760"/>
              </a:spcBef>
              <a:buFont typeface="Arial" panose="020B0604020202020204" pitchFamily="34" charset="0"/>
              <a:buChar char="•"/>
              <a:tabLst>
                <a:tab pos="751205" algn="l"/>
                <a:tab pos="751840" algn="l"/>
              </a:tabLst>
              <a:defRPr/>
            </a:pPr>
            <a:r>
              <a:rPr lang="en-IN" sz="2000" spc="-85">
                <a:latin typeface="Arial"/>
                <a:cs typeface="Arial"/>
              </a:rPr>
              <a:t>Revenue Ranking</a:t>
            </a:r>
          </a:p>
          <a:p>
            <a:pPr marL="751840" indent="-739140">
              <a:spcBef>
                <a:spcPts val="760"/>
              </a:spcBef>
              <a:buFont typeface="Arial" panose="020B0604020202020204" pitchFamily="34" charset="0"/>
              <a:buChar char="•"/>
              <a:tabLst>
                <a:tab pos="751205" algn="l"/>
                <a:tab pos="751840" algn="l"/>
              </a:tabLst>
              <a:defRPr/>
            </a:pPr>
            <a:r>
              <a:rPr lang="en-IN" sz="2000" spc="-85">
                <a:latin typeface="Arial"/>
                <a:cs typeface="Arial"/>
              </a:rPr>
              <a:t>Net Profit</a:t>
            </a:r>
          </a:p>
          <a:p>
            <a:pPr marL="751840" indent="-739140">
              <a:spcBef>
                <a:spcPts val="760"/>
              </a:spcBef>
              <a:buFont typeface="Arial" panose="020B0604020202020204" pitchFamily="34" charset="0"/>
              <a:buChar char="•"/>
              <a:tabLst>
                <a:tab pos="751205" algn="l"/>
                <a:tab pos="751840" algn="l"/>
              </a:tabLst>
              <a:defRPr/>
            </a:pPr>
            <a:r>
              <a:rPr lang="en-IN" sz="2000" spc="-85">
                <a:latin typeface="Arial"/>
                <a:cs typeface="Arial"/>
              </a:rPr>
              <a:t>Net Profit Percentile </a:t>
            </a:r>
          </a:p>
        </p:txBody>
      </p:sp>
      <p:sp>
        <p:nvSpPr>
          <p:cNvPr id="8" name="object 8"/>
          <p:cNvSpPr/>
          <p:nvPr/>
        </p:nvSpPr>
        <p:spPr>
          <a:xfrm>
            <a:off x="6502907" y="0"/>
            <a:ext cx="5689090" cy="64099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9151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F9E2C3-812A-4EC9-B3E3-74D3C899826B}"/>
              </a:ext>
            </a:extLst>
          </p:cNvPr>
          <p:cNvSpPr txBox="1">
            <a:spLocks/>
          </p:cNvSpPr>
          <p:nvPr/>
        </p:nvSpPr>
        <p:spPr>
          <a:xfrm>
            <a:off x="294291" y="154918"/>
            <a:ext cx="10515600" cy="80152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302933"/>
                </a:solidFill>
                <a:latin typeface="Arial"/>
                <a:cs typeface="Arial"/>
              </a:rPr>
              <a:t>Router Item-wise Revenue Distribution</a:t>
            </a:r>
          </a:p>
          <a:p>
            <a:r>
              <a:rPr lang="en-US" sz="4000">
                <a:solidFill>
                  <a:srgbClr val="302933"/>
                </a:solidFill>
                <a:latin typeface="Arial"/>
                <a:cs typeface="Arial"/>
              </a:rPr>
              <a:t> </a:t>
            </a:r>
          </a:p>
        </p:txBody>
      </p:sp>
      <p:sp>
        <p:nvSpPr>
          <p:cNvPr id="5" name="object 5">
            <a:extLst>
              <a:ext uri="{FF2B5EF4-FFF2-40B4-BE49-F238E27FC236}">
                <a16:creationId xmlns:a16="http://schemas.microsoft.com/office/drawing/2014/main" id="{2518C9D2-D7F6-3346-B060-4285B8639E57}"/>
              </a:ext>
            </a:extLst>
          </p:cNvPr>
          <p:cNvSpPr/>
          <p:nvPr/>
        </p:nvSpPr>
        <p:spPr>
          <a:xfrm flipV="1">
            <a:off x="405646" y="767255"/>
            <a:ext cx="8685802" cy="189186"/>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3" name="Picture 2" descr="A screenshot of a social media post&#10;&#10;Description automatically generated">
            <a:extLst>
              <a:ext uri="{FF2B5EF4-FFF2-40B4-BE49-F238E27FC236}">
                <a16:creationId xmlns:a16="http://schemas.microsoft.com/office/drawing/2014/main" id="{99BFC825-0852-4D33-BB4B-5FD1DE25B638}"/>
              </a:ext>
            </a:extLst>
          </p:cNvPr>
          <p:cNvPicPr>
            <a:picLocks noChangeAspect="1"/>
          </p:cNvPicPr>
          <p:nvPr/>
        </p:nvPicPr>
        <p:blipFill>
          <a:blip r:embed="rId2"/>
          <a:stretch>
            <a:fillRect/>
          </a:stretch>
        </p:blipFill>
        <p:spPr>
          <a:xfrm>
            <a:off x="405645" y="1041282"/>
            <a:ext cx="8304721" cy="5287820"/>
          </a:xfrm>
          <a:prstGeom prst="rect">
            <a:avLst/>
          </a:prstGeom>
        </p:spPr>
      </p:pic>
      <p:sp>
        <p:nvSpPr>
          <p:cNvPr id="2" name="TextBox 1">
            <a:extLst>
              <a:ext uri="{FF2B5EF4-FFF2-40B4-BE49-F238E27FC236}">
                <a16:creationId xmlns:a16="http://schemas.microsoft.com/office/drawing/2014/main" id="{4F73C2D0-C500-4DFC-B2B6-3E4FF7E98C03}"/>
              </a:ext>
            </a:extLst>
          </p:cNvPr>
          <p:cNvSpPr txBox="1"/>
          <p:nvPr/>
        </p:nvSpPr>
        <p:spPr>
          <a:xfrm>
            <a:off x="9091448" y="1041282"/>
            <a:ext cx="2582318" cy="489364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t>Bottom 20%</a:t>
            </a:r>
          </a:p>
          <a:p>
            <a:r>
              <a:rPr lang="en-US" sz="2400" i="1">
                <a:cs typeface="Calibri"/>
              </a:rPr>
              <a:t>R7000-100KOS</a:t>
            </a:r>
          </a:p>
          <a:p>
            <a:r>
              <a:rPr lang="en-US" sz="2400" i="1">
                <a:cs typeface="Calibri"/>
              </a:rPr>
              <a:t>R7000-100INS</a:t>
            </a:r>
          </a:p>
          <a:p>
            <a:r>
              <a:rPr lang="en-US" sz="2400" i="1">
                <a:cs typeface="Calibri"/>
              </a:rPr>
              <a:t>R6220-100KOS</a:t>
            </a:r>
          </a:p>
          <a:p>
            <a:r>
              <a:rPr lang="en-US" sz="2400" i="1">
                <a:cs typeface="Calibri"/>
              </a:rPr>
              <a:t>R6220-100INS</a:t>
            </a:r>
          </a:p>
          <a:p>
            <a:r>
              <a:rPr lang="en-US" sz="2400" i="1">
                <a:cs typeface="Calibri"/>
              </a:rPr>
              <a:t>R7800-100INS</a:t>
            </a:r>
          </a:p>
          <a:p>
            <a:r>
              <a:rPr lang="en-US" sz="2400" i="1">
                <a:cs typeface="Calibri"/>
              </a:rPr>
              <a:t>R7000-100NAR</a:t>
            </a:r>
          </a:p>
          <a:p>
            <a:r>
              <a:rPr lang="en-US" sz="2400" i="1">
                <a:cs typeface="Calibri"/>
              </a:rPr>
              <a:t>WNR2500-100NAS</a:t>
            </a:r>
          </a:p>
          <a:p>
            <a:r>
              <a:rPr lang="en-US" sz="2400" i="1">
                <a:cs typeface="Calibri"/>
              </a:rPr>
              <a:t>WNR3500-100PES</a:t>
            </a:r>
          </a:p>
          <a:p>
            <a:r>
              <a:rPr lang="en-US" sz="2400" i="1">
                <a:cs typeface="Calibri"/>
              </a:rPr>
              <a:t>R6220-100NAR</a:t>
            </a:r>
          </a:p>
          <a:p>
            <a:r>
              <a:rPr lang="en-US" sz="2400" i="1">
                <a:cs typeface="Calibri"/>
              </a:rPr>
              <a:t>R6250-100NAR</a:t>
            </a:r>
          </a:p>
          <a:p>
            <a:endParaRPr lang="en-US" sz="2400" b="1" i="1">
              <a:cs typeface="Calibri"/>
            </a:endParaRPr>
          </a:p>
          <a:p>
            <a:endParaRPr lang="en-US" sz="2400" b="1" i="1">
              <a:cs typeface="Calibri"/>
            </a:endParaRPr>
          </a:p>
        </p:txBody>
      </p:sp>
      <p:cxnSp>
        <p:nvCxnSpPr>
          <p:cNvPr id="8" name="Straight Connector 7">
            <a:extLst>
              <a:ext uri="{FF2B5EF4-FFF2-40B4-BE49-F238E27FC236}">
                <a16:creationId xmlns:a16="http://schemas.microsoft.com/office/drawing/2014/main" id="{0CA057F7-CE10-430A-A20C-04B85D801FE4}"/>
              </a:ext>
            </a:extLst>
          </p:cNvPr>
          <p:cNvCxnSpPr>
            <a:cxnSpLocks/>
          </p:cNvCxnSpPr>
          <p:nvPr/>
        </p:nvCxnSpPr>
        <p:spPr>
          <a:xfrm>
            <a:off x="546755" y="4854804"/>
            <a:ext cx="711723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25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2F715A-1412-8441-B8B3-F7CD5653472C}"/>
              </a:ext>
            </a:extLst>
          </p:cNvPr>
          <p:cNvSpPr txBox="1">
            <a:spLocks/>
          </p:cNvSpPr>
          <p:nvPr/>
        </p:nvSpPr>
        <p:spPr>
          <a:xfrm>
            <a:off x="294291" y="154918"/>
            <a:ext cx="10515600" cy="80152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302933"/>
                </a:solidFill>
                <a:latin typeface="Arial"/>
                <a:cs typeface="Arial"/>
              </a:rPr>
              <a:t>Router Item-wise Net Profit Distribution</a:t>
            </a:r>
          </a:p>
          <a:p>
            <a:r>
              <a:rPr lang="en-US" sz="4000">
                <a:solidFill>
                  <a:srgbClr val="302933"/>
                </a:solidFill>
                <a:latin typeface="Arial"/>
                <a:cs typeface="Arial"/>
              </a:rPr>
              <a:t> </a:t>
            </a:r>
          </a:p>
        </p:txBody>
      </p:sp>
      <p:sp>
        <p:nvSpPr>
          <p:cNvPr id="6" name="object 5">
            <a:extLst>
              <a:ext uri="{FF2B5EF4-FFF2-40B4-BE49-F238E27FC236}">
                <a16:creationId xmlns:a16="http://schemas.microsoft.com/office/drawing/2014/main" id="{6BB9ED71-5799-D747-AF65-59ABE88CBE9C}"/>
              </a:ext>
            </a:extLst>
          </p:cNvPr>
          <p:cNvSpPr/>
          <p:nvPr/>
        </p:nvSpPr>
        <p:spPr>
          <a:xfrm flipV="1">
            <a:off x="405646" y="767255"/>
            <a:ext cx="8685802" cy="189186"/>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4" name="Picture 3" descr="A screenshot of a social media post&#10;&#10;Description automatically generated">
            <a:extLst>
              <a:ext uri="{FF2B5EF4-FFF2-40B4-BE49-F238E27FC236}">
                <a16:creationId xmlns:a16="http://schemas.microsoft.com/office/drawing/2014/main" id="{3B1C4B9B-0D60-40B2-AD15-B3FBD41B9727}"/>
              </a:ext>
            </a:extLst>
          </p:cNvPr>
          <p:cNvPicPr>
            <a:picLocks noChangeAspect="1"/>
          </p:cNvPicPr>
          <p:nvPr/>
        </p:nvPicPr>
        <p:blipFill>
          <a:blip r:embed="rId2"/>
          <a:stretch>
            <a:fillRect/>
          </a:stretch>
        </p:blipFill>
        <p:spPr>
          <a:xfrm>
            <a:off x="405647" y="1112363"/>
            <a:ext cx="8342428" cy="5316718"/>
          </a:xfrm>
          <a:prstGeom prst="rect">
            <a:avLst/>
          </a:prstGeom>
        </p:spPr>
      </p:pic>
      <p:sp>
        <p:nvSpPr>
          <p:cNvPr id="7" name="TextBox 6">
            <a:extLst>
              <a:ext uri="{FF2B5EF4-FFF2-40B4-BE49-F238E27FC236}">
                <a16:creationId xmlns:a16="http://schemas.microsoft.com/office/drawing/2014/main" id="{30253783-AE33-41EC-AA21-C72A37C2F6F2}"/>
              </a:ext>
            </a:extLst>
          </p:cNvPr>
          <p:cNvSpPr txBox="1"/>
          <p:nvPr/>
        </p:nvSpPr>
        <p:spPr>
          <a:xfrm>
            <a:off x="9091448" y="1112363"/>
            <a:ext cx="2582318" cy="489364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t>Bottom 20%</a:t>
            </a:r>
          </a:p>
          <a:p>
            <a:r>
              <a:rPr lang="en-US" sz="2400" i="1">
                <a:cs typeface="Calibri"/>
              </a:rPr>
              <a:t>R7000-100INS</a:t>
            </a:r>
          </a:p>
          <a:p>
            <a:r>
              <a:rPr lang="en-US" sz="2400" i="1">
                <a:cs typeface="Calibri"/>
              </a:rPr>
              <a:t>R7000-100KOS</a:t>
            </a:r>
          </a:p>
          <a:p>
            <a:r>
              <a:rPr lang="en-US" sz="2400" i="1">
                <a:cs typeface="Calibri"/>
              </a:rPr>
              <a:t>R6220-100INS</a:t>
            </a:r>
          </a:p>
          <a:p>
            <a:r>
              <a:rPr lang="en-US" sz="2400" i="1">
                <a:cs typeface="Calibri"/>
              </a:rPr>
              <a:t>R8500-100UKS</a:t>
            </a:r>
          </a:p>
          <a:p>
            <a:r>
              <a:rPr lang="en-US" sz="2400" i="1">
                <a:cs typeface="Calibri"/>
              </a:rPr>
              <a:t>R7800-100INS</a:t>
            </a:r>
          </a:p>
          <a:p>
            <a:r>
              <a:rPr lang="en-US" sz="2400" i="1">
                <a:cs typeface="Calibri"/>
              </a:rPr>
              <a:t>R7000-100NAR</a:t>
            </a:r>
          </a:p>
          <a:p>
            <a:r>
              <a:rPr lang="en-US" sz="2400" i="1">
                <a:cs typeface="Calibri"/>
              </a:rPr>
              <a:t>WNR2500-100NAS</a:t>
            </a:r>
          </a:p>
          <a:p>
            <a:r>
              <a:rPr lang="en-US" sz="2400" i="1">
                <a:cs typeface="Calibri"/>
              </a:rPr>
              <a:t>WNR3500-100PES</a:t>
            </a:r>
          </a:p>
          <a:p>
            <a:r>
              <a:rPr lang="en-US" sz="2400" i="1">
                <a:cs typeface="Calibri"/>
              </a:rPr>
              <a:t>R6220-100NAR</a:t>
            </a:r>
          </a:p>
          <a:p>
            <a:r>
              <a:rPr lang="en-US" sz="2400" i="1">
                <a:cs typeface="Calibri"/>
              </a:rPr>
              <a:t>R6250-100NAR</a:t>
            </a:r>
          </a:p>
          <a:p>
            <a:endParaRPr lang="en-US" sz="2400" i="1">
              <a:cs typeface="Calibri"/>
            </a:endParaRPr>
          </a:p>
          <a:p>
            <a:endParaRPr lang="en-US" sz="2400" b="1" i="1">
              <a:cs typeface="Calibri"/>
            </a:endParaRPr>
          </a:p>
        </p:txBody>
      </p:sp>
      <p:cxnSp>
        <p:nvCxnSpPr>
          <p:cNvPr id="9" name="Straight Connector 8">
            <a:extLst>
              <a:ext uri="{FF2B5EF4-FFF2-40B4-BE49-F238E27FC236}">
                <a16:creationId xmlns:a16="http://schemas.microsoft.com/office/drawing/2014/main" id="{A5004751-CE0A-450B-B152-93A6E0DAA5D6}"/>
              </a:ext>
            </a:extLst>
          </p:cNvPr>
          <p:cNvCxnSpPr>
            <a:cxnSpLocks/>
          </p:cNvCxnSpPr>
          <p:nvPr/>
        </p:nvCxnSpPr>
        <p:spPr>
          <a:xfrm>
            <a:off x="509047" y="4939645"/>
            <a:ext cx="68532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866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2F715A-1412-8441-B8B3-F7CD5653472C}"/>
              </a:ext>
            </a:extLst>
          </p:cNvPr>
          <p:cNvSpPr txBox="1">
            <a:spLocks/>
          </p:cNvSpPr>
          <p:nvPr/>
        </p:nvSpPr>
        <p:spPr>
          <a:xfrm>
            <a:off x="294290" y="154918"/>
            <a:ext cx="11897709" cy="80152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302933"/>
                </a:solidFill>
                <a:latin typeface="Arial"/>
                <a:cs typeface="Arial"/>
              </a:rPr>
              <a:t>Router Item-wise Net Profit Percentile Distribution</a:t>
            </a:r>
          </a:p>
          <a:p>
            <a:r>
              <a:rPr lang="en-US" sz="4000">
                <a:solidFill>
                  <a:srgbClr val="302933"/>
                </a:solidFill>
                <a:latin typeface="Arial"/>
                <a:cs typeface="Arial"/>
              </a:rPr>
              <a:t> </a:t>
            </a:r>
          </a:p>
        </p:txBody>
      </p:sp>
      <p:sp>
        <p:nvSpPr>
          <p:cNvPr id="6" name="object 5">
            <a:extLst>
              <a:ext uri="{FF2B5EF4-FFF2-40B4-BE49-F238E27FC236}">
                <a16:creationId xmlns:a16="http://schemas.microsoft.com/office/drawing/2014/main" id="{6BB9ED71-5799-D747-AF65-59ABE88CBE9C}"/>
              </a:ext>
            </a:extLst>
          </p:cNvPr>
          <p:cNvSpPr/>
          <p:nvPr/>
        </p:nvSpPr>
        <p:spPr>
          <a:xfrm flipV="1">
            <a:off x="405646" y="767255"/>
            <a:ext cx="8685802" cy="189186"/>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3" name="Picture 2" descr="A screenshot of a cell phone&#10;&#10;Description automatically generated">
            <a:extLst>
              <a:ext uri="{FF2B5EF4-FFF2-40B4-BE49-F238E27FC236}">
                <a16:creationId xmlns:a16="http://schemas.microsoft.com/office/drawing/2014/main" id="{5F2DBF56-AFEC-4C3C-A0AE-BBD00FC628C1}"/>
              </a:ext>
            </a:extLst>
          </p:cNvPr>
          <p:cNvPicPr>
            <a:picLocks noChangeAspect="1"/>
          </p:cNvPicPr>
          <p:nvPr/>
        </p:nvPicPr>
        <p:blipFill>
          <a:blip r:embed="rId2"/>
          <a:stretch>
            <a:fillRect/>
          </a:stretch>
        </p:blipFill>
        <p:spPr>
          <a:xfrm>
            <a:off x="405646" y="1079993"/>
            <a:ext cx="8392745" cy="5292527"/>
          </a:xfrm>
          <a:prstGeom prst="rect">
            <a:avLst/>
          </a:prstGeom>
        </p:spPr>
      </p:pic>
      <p:sp>
        <p:nvSpPr>
          <p:cNvPr id="7" name="TextBox 6">
            <a:extLst>
              <a:ext uri="{FF2B5EF4-FFF2-40B4-BE49-F238E27FC236}">
                <a16:creationId xmlns:a16="http://schemas.microsoft.com/office/drawing/2014/main" id="{33D395DD-6766-45D4-A17B-F53CB0C83E32}"/>
              </a:ext>
            </a:extLst>
          </p:cNvPr>
          <p:cNvSpPr txBox="1"/>
          <p:nvPr/>
        </p:nvSpPr>
        <p:spPr>
          <a:xfrm>
            <a:off x="9091448" y="1079993"/>
            <a:ext cx="2582318" cy="489364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t>Bottom 20%</a:t>
            </a:r>
          </a:p>
          <a:p>
            <a:r>
              <a:rPr lang="en-US" sz="2400" i="1">
                <a:cs typeface="Calibri"/>
              </a:rPr>
              <a:t>R7000-100INS</a:t>
            </a:r>
          </a:p>
          <a:p>
            <a:r>
              <a:rPr lang="en-US" sz="2400" i="1">
                <a:cs typeface="Calibri"/>
              </a:rPr>
              <a:t>R7000-100KOS</a:t>
            </a:r>
          </a:p>
          <a:p>
            <a:r>
              <a:rPr lang="en-US" sz="2400" i="1">
                <a:cs typeface="Calibri"/>
              </a:rPr>
              <a:t>R6220-100INS</a:t>
            </a:r>
          </a:p>
          <a:p>
            <a:r>
              <a:rPr lang="en-US" sz="2400" i="1">
                <a:cs typeface="Calibri"/>
              </a:rPr>
              <a:t>R8500-100UKS</a:t>
            </a:r>
          </a:p>
          <a:p>
            <a:r>
              <a:rPr lang="en-US" sz="2400" i="1">
                <a:cs typeface="Calibri"/>
              </a:rPr>
              <a:t>R7800-100INS</a:t>
            </a:r>
          </a:p>
          <a:p>
            <a:r>
              <a:rPr lang="en-US" sz="2400" i="1">
                <a:cs typeface="Calibri"/>
              </a:rPr>
              <a:t>R7000-100NAR</a:t>
            </a:r>
          </a:p>
          <a:p>
            <a:r>
              <a:rPr lang="en-US" sz="2400" i="1">
                <a:cs typeface="Calibri"/>
              </a:rPr>
              <a:t>WNR2500-100NAS</a:t>
            </a:r>
          </a:p>
          <a:p>
            <a:r>
              <a:rPr lang="en-US" sz="2400" i="1">
                <a:cs typeface="Calibri"/>
              </a:rPr>
              <a:t>WNR3500-100PES</a:t>
            </a:r>
          </a:p>
          <a:p>
            <a:r>
              <a:rPr lang="en-US" sz="2400" i="1">
                <a:cs typeface="Calibri"/>
              </a:rPr>
              <a:t>R6220-100NAR</a:t>
            </a:r>
          </a:p>
          <a:p>
            <a:r>
              <a:rPr lang="en-US" sz="2400" i="1">
                <a:cs typeface="Calibri"/>
              </a:rPr>
              <a:t>R6250-100NAR</a:t>
            </a:r>
          </a:p>
          <a:p>
            <a:endParaRPr lang="en-US" sz="2400" b="1" i="1">
              <a:cs typeface="Calibri"/>
            </a:endParaRPr>
          </a:p>
          <a:p>
            <a:endParaRPr lang="en-US" sz="2400" b="1" i="1">
              <a:cs typeface="Calibri"/>
            </a:endParaRPr>
          </a:p>
        </p:txBody>
      </p:sp>
      <p:cxnSp>
        <p:nvCxnSpPr>
          <p:cNvPr id="8" name="Straight Connector 7">
            <a:extLst>
              <a:ext uri="{FF2B5EF4-FFF2-40B4-BE49-F238E27FC236}">
                <a16:creationId xmlns:a16="http://schemas.microsoft.com/office/drawing/2014/main" id="{6B10513C-1591-4A65-A73F-2BF80804773F}"/>
              </a:ext>
            </a:extLst>
          </p:cNvPr>
          <p:cNvCxnSpPr>
            <a:cxnSpLocks/>
          </p:cNvCxnSpPr>
          <p:nvPr/>
        </p:nvCxnSpPr>
        <p:spPr>
          <a:xfrm>
            <a:off x="556181" y="4901938"/>
            <a:ext cx="707953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354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321563" y="1021080"/>
            <a:ext cx="2572385" cy="0"/>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
        <p:nvSpPr>
          <p:cNvPr id="6" name="object 6"/>
          <p:cNvSpPr txBox="1">
            <a:spLocks noGrp="1"/>
          </p:cNvSpPr>
          <p:nvPr>
            <p:ph type="title"/>
          </p:nvPr>
        </p:nvSpPr>
        <p:spPr>
          <a:xfrm>
            <a:off x="281127" y="172034"/>
            <a:ext cx="4186554" cy="629018"/>
          </a:xfrm>
          <a:prstGeom prst="rect">
            <a:avLst/>
          </a:prstGeom>
        </p:spPr>
        <p:txBody>
          <a:bodyPr vert="horz" wrap="square" lIns="0" tIns="13335" rIns="0" bIns="0" rtlCol="0" anchor="t">
            <a:spAutoFit/>
          </a:bodyPr>
          <a:lstStyle/>
          <a:p>
            <a:pPr marL="12700">
              <a:lnSpc>
                <a:spcPct val="100000"/>
              </a:lnSpc>
              <a:spcBef>
                <a:spcPts val="105"/>
              </a:spcBef>
            </a:pPr>
            <a:r>
              <a:rPr lang="en-US" sz="4000" spc="-125">
                <a:solidFill>
                  <a:srgbClr val="302933"/>
                </a:solidFill>
              </a:rPr>
              <a:t>Agenda</a:t>
            </a:r>
            <a:endParaRPr lang="en-US" sz="4000">
              <a:solidFill>
                <a:srgbClr val="302933"/>
              </a:solidFill>
            </a:endParaRPr>
          </a:p>
        </p:txBody>
      </p:sp>
      <p:sp>
        <p:nvSpPr>
          <p:cNvPr id="7" name="object 7"/>
          <p:cNvSpPr txBox="1"/>
          <p:nvPr/>
        </p:nvSpPr>
        <p:spPr>
          <a:xfrm>
            <a:off x="244551" y="1415922"/>
            <a:ext cx="6129020" cy="3899144"/>
          </a:xfrm>
          <a:prstGeom prst="rect">
            <a:avLst/>
          </a:prstGeom>
        </p:spPr>
        <p:txBody>
          <a:bodyPr vert="horz" wrap="square" lIns="0" tIns="13335" rIns="0" bIns="0" rtlCol="0">
            <a:spAutoFit/>
          </a:bodyPr>
          <a:lstStyle/>
          <a:p>
            <a:pPr marL="751840" lvl="0" indent="-739140">
              <a:spcBef>
                <a:spcPts val="760"/>
              </a:spcBef>
              <a:buFont typeface="Arial" panose="020B0604020202020204" pitchFamily="34" charset="0"/>
              <a:buChar char="•"/>
              <a:tabLst>
                <a:tab pos="751205" algn="l"/>
                <a:tab pos="751840" algn="l"/>
              </a:tabLst>
              <a:defRPr/>
            </a:pPr>
            <a:r>
              <a:rPr lang="en-IN" sz="2000" spc="-85">
                <a:solidFill>
                  <a:prstClr val="black"/>
                </a:solidFill>
                <a:latin typeface="Arial"/>
                <a:cs typeface="Arial"/>
              </a:rPr>
              <a:t>Team</a:t>
            </a:r>
            <a:r>
              <a:rPr lang="en-IN" sz="2000" spc="15">
                <a:solidFill>
                  <a:prstClr val="black"/>
                </a:solidFill>
                <a:latin typeface="Arial"/>
                <a:cs typeface="Arial"/>
              </a:rPr>
              <a:t> </a:t>
            </a:r>
            <a:r>
              <a:rPr lang="en-IN" sz="2000">
                <a:solidFill>
                  <a:prstClr val="black"/>
                </a:solidFill>
                <a:latin typeface="Arial"/>
                <a:cs typeface="Arial"/>
              </a:rPr>
              <a:t>Introduction</a:t>
            </a:r>
          </a:p>
          <a:p>
            <a:pPr marL="751840" lvl="0" indent="-739140">
              <a:spcBef>
                <a:spcPts val="665"/>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Executive</a:t>
            </a:r>
            <a:r>
              <a:rPr lang="en-IN" sz="2000" spc="-10">
                <a:solidFill>
                  <a:prstClr val="black"/>
                </a:solidFill>
                <a:latin typeface="Arial"/>
                <a:cs typeface="Arial"/>
              </a:rPr>
              <a:t> </a:t>
            </a:r>
            <a:r>
              <a:rPr lang="en-IN" sz="2000" spc="-5">
                <a:solidFill>
                  <a:prstClr val="black"/>
                </a:solidFill>
                <a:latin typeface="Arial"/>
                <a:cs typeface="Arial"/>
              </a:rPr>
              <a:t>Summary</a:t>
            </a:r>
            <a:endParaRPr lang="en-IN" sz="2000">
              <a:solidFill>
                <a:prstClr val="black"/>
              </a:solidFill>
              <a:latin typeface="Arial"/>
              <a:cs typeface="Arial"/>
            </a:endParaRPr>
          </a:p>
          <a:p>
            <a:pPr marL="751840" lvl="0" indent="-739140">
              <a:spcBef>
                <a:spcPts val="67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SKUs selected for analysis</a:t>
            </a:r>
          </a:p>
          <a:p>
            <a:pPr marL="751840" lvl="0" indent="-739140">
              <a:spcBef>
                <a:spcPts val="67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Pareto 80/20 analysis</a:t>
            </a:r>
          </a:p>
          <a:p>
            <a:pPr marL="751840" lvl="0" indent="-739140">
              <a:spcBef>
                <a:spcPts val="67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Obvious cut-offs for profits</a:t>
            </a:r>
          </a:p>
          <a:p>
            <a:pPr marL="751840" lvl="0" indent="-739140">
              <a:spcBef>
                <a:spcPts val="67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Trends</a:t>
            </a:r>
          </a:p>
          <a:p>
            <a:pPr marL="751840" lvl="0" indent="-739140">
              <a:spcBef>
                <a:spcPts val="67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Demo</a:t>
            </a:r>
          </a:p>
          <a:p>
            <a:pPr marL="751840" lvl="0" indent="-739140">
              <a:spcBef>
                <a:spcPts val="67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Perceptual Maps/Competitive Analysis</a:t>
            </a:r>
          </a:p>
          <a:p>
            <a:pPr marL="751840" lvl="0" indent="-739140">
              <a:spcBef>
                <a:spcPts val="67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Summary</a:t>
            </a:r>
            <a:endParaRPr lang="en-IN" sz="2000">
              <a:solidFill>
                <a:prstClr val="black"/>
              </a:solidFill>
              <a:latin typeface="Arial"/>
              <a:cs typeface="Arial"/>
            </a:endParaRPr>
          </a:p>
          <a:p>
            <a:pPr marL="751840" lvl="0" indent="-739140">
              <a:spcBef>
                <a:spcPts val="66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Q&amp;A</a:t>
            </a:r>
            <a:endParaRPr sz="2000">
              <a:latin typeface="Verdana"/>
              <a:cs typeface="Verdana"/>
            </a:endParaRPr>
          </a:p>
        </p:txBody>
      </p:sp>
      <p:sp>
        <p:nvSpPr>
          <p:cNvPr id="8" name="object 8"/>
          <p:cNvSpPr/>
          <p:nvPr/>
        </p:nvSpPr>
        <p:spPr>
          <a:xfrm>
            <a:off x="6502907" y="0"/>
            <a:ext cx="5689090" cy="64099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5555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2F715A-1412-8441-B8B3-F7CD5653472C}"/>
              </a:ext>
            </a:extLst>
          </p:cNvPr>
          <p:cNvSpPr txBox="1">
            <a:spLocks/>
          </p:cNvSpPr>
          <p:nvPr/>
        </p:nvSpPr>
        <p:spPr>
          <a:xfrm>
            <a:off x="294290" y="154918"/>
            <a:ext cx="11897709" cy="80152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302933"/>
                </a:solidFill>
                <a:latin typeface="Arial"/>
                <a:cs typeface="Arial"/>
              </a:rPr>
              <a:t>Cable Item-wise Net Profit Percentile Distribution</a:t>
            </a:r>
          </a:p>
          <a:p>
            <a:r>
              <a:rPr lang="en-US" sz="4000">
                <a:solidFill>
                  <a:srgbClr val="302933"/>
                </a:solidFill>
                <a:latin typeface="Arial"/>
                <a:cs typeface="Arial"/>
              </a:rPr>
              <a:t> </a:t>
            </a:r>
          </a:p>
        </p:txBody>
      </p:sp>
      <p:sp>
        <p:nvSpPr>
          <p:cNvPr id="6" name="object 5">
            <a:extLst>
              <a:ext uri="{FF2B5EF4-FFF2-40B4-BE49-F238E27FC236}">
                <a16:creationId xmlns:a16="http://schemas.microsoft.com/office/drawing/2014/main" id="{6BB9ED71-5799-D747-AF65-59ABE88CBE9C}"/>
              </a:ext>
            </a:extLst>
          </p:cNvPr>
          <p:cNvSpPr/>
          <p:nvPr/>
        </p:nvSpPr>
        <p:spPr>
          <a:xfrm flipV="1">
            <a:off x="405646" y="767255"/>
            <a:ext cx="8685802" cy="189186"/>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9" name="Picture 8" descr="A screenshot of a social media post&#10;&#10;Description automatically generated">
            <a:extLst>
              <a:ext uri="{FF2B5EF4-FFF2-40B4-BE49-F238E27FC236}">
                <a16:creationId xmlns:a16="http://schemas.microsoft.com/office/drawing/2014/main" id="{D9D01E71-FC70-43E2-8709-294EE0AA79BE}"/>
              </a:ext>
            </a:extLst>
          </p:cNvPr>
          <p:cNvPicPr>
            <a:picLocks noChangeAspect="1"/>
          </p:cNvPicPr>
          <p:nvPr/>
        </p:nvPicPr>
        <p:blipFill>
          <a:blip r:embed="rId2"/>
          <a:stretch>
            <a:fillRect/>
          </a:stretch>
        </p:blipFill>
        <p:spPr>
          <a:xfrm>
            <a:off x="405646" y="1336918"/>
            <a:ext cx="8685802" cy="5045028"/>
          </a:xfrm>
          <a:prstGeom prst="rect">
            <a:avLst/>
          </a:prstGeom>
        </p:spPr>
      </p:pic>
      <p:sp>
        <p:nvSpPr>
          <p:cNvPr id="10" name="TextBox 9">
            <a:extLst>
              <a:ext uri="{FF2B5EF4-FFF2-40B4-BE49-F238E27FC236}">
                <a16:creationId xmlns:a16="http://schemas.microsoft.com/office/drawing/2014/main" id="{D14CCBAD-7D0B-4B7D-BBBF-BB973FC70BB4}"/>
              </a:ext>
            </a:extLst>
          </p:cNvPr>
          <p:cNvSpPr txBox="1"/>
          <p:nvPr/>
        </p:nvSpPr>
        <p:spPr>
          <a:xfrm>
            <a:off x="9091448" y="956441"/>
            <a:ext cx="2582318"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t>Bottom 20%</a:t>
            </a:r>
          </a:p>
          <a:p>
            <a:r>
              <a:rPr lang="en-US" sz="2400" i="1">
                <a:cs typeface="Calibri"/>
              </a:rPr>
              <a:t>C3000-1T8NAS</a:t>
            </a:r>
          </a:p>
          <a:p>
            <a:r>
              <a:rPr lang="en-US" sz="2400" i="1">
                <a:cs typeface="Calibri"/>
              </a:rPr>
              <a:t>C3000-100NAR</a:t>
            </a:r>
          </a:p>
          <a:p>
            <a:r>
              <a:rPr lang="en-US" sz="2400" i="1">
                <a:cs typeface="Calibri"/>
              </a:rPr>
              <a:t>CM500-100NAR</a:t>
            </a:r>
          </a:p>
          <a:p>
            <a:r>
              <a:rPr lang="en-US" sz="2400" i="1">
                <a:cs typeface="Calibri"/>
              </a:rPr>
              <a:t>C6300-100NAR</a:t>
            </a:r>
          </a:p>
          <a:p>
            <a:r>
              <a:rPr lang="en-US" sz="2400" i="1">
                <a:cs typeface="Calibri"/>
              </a:rPr>
              <a:t>C3700-100NAR</a:t>
            </a:r>
          </a:p>
          <a:p>
            <a:endParaRPr lang="en-US" sz="2400" b="1" i="1">
              <a:cs typeface="Calibri"/>
            </a:endParaRPr>
          </a:p>
        </p:txBody>
      </p:sp>
      <p:cxnSp>
        <p:nvCxnSpPr>
          <p:cNvPr id="12" name="Straight Connector 11">
            <a:extLst>
              <a:ext uri="{FF2B5EF4-FFF2-40B4-BE49-F238E27FC236}">
                <a16:creationId xmlns:a16="http://schemas.microsoft.com/office/drawing/2014/main" id="{1DB7C41A-733A-4B0C-912A-503EB90346E2}"/>
              </a:ext>
            </a:extLst>
          </p:cNvPr>
          <p:cNvCxnSpPr>
            <a:cxnSpLocks/>
          </p:cNvCxnSpPr>
          <p:nvPr/>
        </p:nvCxnSpPr>
        <p:spPr>
          <a:xfrm>
            <a:off x="405646" y="4798243"/>
            <a:ext cx="726777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325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2F715A-1412-8441-B8B3-F7CD5653472C}"/>
              </a:ext>
            </a:extLst>
          </p:cNvPr>
          <p:cNvSpPr txBox="1">
            <a:spLocks/>
          </p:cNvSpPr>
          <p:nvPr/>
        </p:nvSpPr>
        <p:spPr>
          <a:xfrm>
            <a:off x="294290" y="154918"/>
            <a:ext cx="12469603" cy="80152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solidFill>
                  <a:srgbClr val="302933"/>
                </a:solidFill>
                <a:latin typeface="Arial"/>
                <a:cs typeface="Arial"/>
              </a:rPr>
              <a:t>RangeEx</a:t>
            </a:r>
            <a:r>
              <a:rPr lang="en-US" sz="4000">
                <a:solidFill>
                  <a:srgbClr val="302933"/>
                </a:solidFill>
                <a:latin typeface="Arial"/>
                <a:cs typeface="Arial"/>
              </a:rPr>
              <a:t> Item-wise Net Profit Percentile Distribution</a:t>
            </a:r>
          </a:p>
          <a:p>
            <a:r>
              <a:rPr lang="en-US" sz="4000">
                <a:solidFill>
                  <a:srgbClr val="302933"/>
                </a:solidFill>
                <a:latin typeface="Arial"/>
                <a:cs typeface="Arial"/>
              </a:rPr>
              <a:t> </a:t>
            </a:r>
          </a:p>
        </p:txBody>
      </p:sp>
      <p:sp>
        <p:nvSpPr>
          <p:cNvPr id="6" name="object 5">
            <a:extLst>
              <a:ext uri="{FF2B5EF4-FFF2-40B4-BE49-F238E27FC236}">
                <a16:creationId xmlns:a16="http://schemas.microsoft.com/office/drawing/2014/main" id="{6BB9ED71-5799-D747-AF65-59ABE88CBE9C}"/>
              </a:ext>
            </a:extLst>
          </p:cNvPr>
          <p:cNvSpPr/>
          <p:nvPr/>
        </p:nvSpPr>
        <p:spPr>
          <a:xfrm flipV="1">
            <a:off x="405646" y="767255"/>
            <a:ext cx="8685802" cy="189186"/>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7" name="Picture 6" descr="A screenshot of a social media post&#10;&#10;Description automatically generated">
            <a:extLst>
              <a:ext uri="{FF2B5EF4-FFF2-40B4-BE49-F238E27FC236}">
                <a16:creationId xmlns:a16="http://schemas.microsoft.com/office/drawing/2014/main" id="{6BF2982B-C418-4C18-B610-6FE984C63291}"/>
              </a:ext>
            </a:extLst>
          </p:cNvPr>
          <p:cNvPicPr>
            <a:picLocks noChangeAspect="1"/>
          </p:cNvPicPr>
          <p:nvPr/>
        </p:nvPicPr>
        <p:blipFill>
          <a:blip r:embed="rId2"/>
          <a:stretch>
            <a:fillRect/>
          </a:stretch>
        </p:blipFill>
        <p:spPr>
          <a:xfrm>
            <a:off x="405647" y="1029879"/>
            <a:ext cx="8521538" cy="5361494"/>
          </a:xfrm>
          <a:prstGeom prst="rect">
            <a:avLst/>
          </a:prstGeom>
        </p:spPr>
      </p:pic>
      <p:sp>
        <p:nvSpPr>
          <p:cNvPr id="8" name="TextBox 7">
            <a:extLst>
              <a:ext uri="{FF2B5EF4-FFF2-40B4-BE49-F238E27FC236}">
                <a16:creationId xmlns:a16="http://schemas.microsoft.com/office/drawing/2014/main" id="{6708A574-6A98-4829-A89E-EC0A2D362B96}"/>
              </a:ext>
            </a:extLst>
          </p:cNvPr>
          <p:cNvSpPr txBox="1"/>
          <p:nvPr/>
        </p:nvSpPr>
        <p:spPr>
          <a:xfrm>
            <a:off x="9091448" y="1029879"/>
            <a:ext cx="2582318" cy="45243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t>Bottom 20%</a:t>
            </a:r>
          </a:p>
          <a:p>
            <a:r>
              <a:rPr lang="en-US" sz="2400" i="1">
                <a:cs typeface="Calibri"/>
              </a:rPr>
              <a:t>EX6130-100UKS</a:t>
            </a:r>
          </a:p>
          <a:p>
            <a:r>
              <a:rPr lang="en-US" sz="2400" i="1">
                <a:cs typeface="Calibri"/>
              </a:rPr>
              <a:t>EX6120-100CNS</a:t>
            </a:r>
          </a:p>
          <a:p>
            <a:r>
              <a:rPr lang="en-US" sz="2400" i="1">
                <a:cs typeface="Calibri"/>
              </a:rPr>
              <a:t>EX6120-100JPS</a:t>
            </a:r>
          </a:p>
          <a:p>
            <a:r>
              <a:rPr lang="en-US" sz="2400" i="1">
                <a:cs typeface="Calibri"/>
              </a:rPr>
              <a:t>EX7300-100CNS</a:t>
            </a:r>
          </a:p>
          <a:p>
            <a:r>
              <a:rPr lang="en-US" sz="2400" i="1">
                <a:cs typeface="Calibri"/>
              </a:rPr>
              <a:t>EX6120-100PRS</a:t>
            </a:r>
          </a:p>
          <a:p>
            <a:r>
              <a:rPr lang="en-US" sz="2400" i="1">
                <a:cs typeface="Calibri"/>
              </a:rPr>
              <a:t>EX7000-100NAR</a:t>
            </a:r>
          </a:p>
          <a:p>
            <a:r>
              <a:rPr lang="en-US" sz="2400" i="1">
                <a:cs typeface="Calibri"/>
              </a:rPr>
              <a:t>EX6150-100NAR</a:t>
            </a:r>
          </a:p>
          <a:p>
            <a:r>
              <a:rPr lang="en-US" sz="2400" i="1">
                <a:cs typeface="Calibri"/>
              </a:rPr>
              <a:t>EX6200-100NAR</a:t>
            </a:r>
          </a:p>
          <a:p>
            <a:r>
              <a:rPr lang="en-US" sz="2400" i="1">
                <a:cs typeface="Calibri"/>
              </a:rPr>
              <a:t>EX6100-100NAR</a:t>
            </a:r>
          </a:p>
          <a:p>
            <a:endParaRPr lang="en-US" sz="2400" i="1">
              <a:cs typeface="Calibri"/>
            </a:endParaRPr>
          </a:p>
          <a:p>
            <a:endParaRPr lang="en-US" sz="2400" b="1" i="1">
              <a:cs typeface="Calibri"/>
            </a:endParaRPr>
          </a:p>
        </p:txBody>
      </p:sp>
      <p:cxnSp>
        <p:nvCxnSpPr>
          <p:cNvPr id="10" name="Straight Connector 9">
            <a:extLst>
              <a:ext uri="{FF2B5EF4-FFF2-40B4-BE49-F238E27FC236}">
                <a16:creationId xmlns:a16="http://schemas.microsoft.com/office/drawing/2014/main" id="{8F5A8383-BC2F-4B28-89BA-B295239E18B8}"/>
              </a:ext>
            </a:extLst>
          </p:cNvPr>
          <p:cNvCxnSpPr/>
          <p:nvPr/>
        </p:nvCxnSpPr>
        <p:spPr>
          <a:xfrm>
            <a:off x="405646" y="4920792"/>
            <a:ext cx="8521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697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2F715A-1412-8441-B8B3-F7CD5653472C}"/>
              </a:ext>
            </a:extLst>
          </p:cNvPr>
          <p:cNvSpPr txBox="1">
            <a:spLocks/>
          </p:cNvSpPr>
          <p:nvPr/>
        </p:nvSpPr>
        <p:spPr>
          <a:xfrm>
            <a:off x="294290" y="154918"/>
            <a:ext cx="12469603" cy="80152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solidFill>
                  <a:srgbClr val="302933"/>
                </a:solidFill>
                <a:latin typeface="Arial"/>
                <a:cs typeface="Arial"/>
              </a:rPr>
              <a:t>Wifi</a:t>
            </a:r>
            <a:r>
              <a:rPr lang="en-US" sz="4000">
                <a:solidFill>
                  <a:srgbClr val="302933"/>
                </a:solidFill>
                <a:latin typeface="Arial"/>
                <a:cs typeface="Arial"/>
              </a:rPr>
              <a:t> Item-wise Net Profit Percentile Distribution</a:t>
            </a:r>
          </a:p>
          <a:p>
            <a:r>
              <a:rPr lang="en-US" sz="4000">
                <a:solidFill>
                  <a:srgbClr val="302933"/>
                </a:solidFill>
                <a:latin typeface="Arial"/>
                <a:cs typeface="Arial"/>
              </a:rPr>
              <a:t> </a:t>
            </a:r>
          </a:p>
        </p:txBody>
      </p:sp>
      <p:sp>
        <p:nvSpPr>
          <p:cNvPr id="6" name="object 5">
            <a:extLst>
              <a:ext uri="{FF2B5EF4-FFF2-40B4-BE49-F238E27FC236}">
                <a16:creationId xmlns:a16="http://schemas.microsoft.com/office/drawing/2014/main" id="{6BB9ED71-5799-D747-AF65-59ABE88CBE9C}"/>
              </a:ext>
            </a:extLst>
          </p:cNvPr>
          <p:cNvSpPr/>
          <p:nvPr/>
        </p:nvSpPr>
        <p:spPr>
          <a:xfrm flipV="1">
            <a:off x="405646" y="767255"/>
            <a:ext cx="8685802" cy="189186"/>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7" name="Picture 6" descr="A screenshot of a cell phone&#10;&#10;Description automatically generated">
            <a:extLst>
              <a:ext uri="{FF2B5EF4-FFF2-40B4-BE49-F238E27FC236}">
                <a16:creationId xmlns:a16="http://schemas.microsoft.com/office/drawing/2014/main" id="{1C72C15D-289F-4587-9606-B972D994332B}"/>
              </a:ext>
            </a:extLst>
          </p:cNvPr>
          <p:cNvPicPr>
            <a:picLocks noChangeAspect="1"/>
          </p:cNvPicPr>
          <p:nvPr/>
        </p:nvPicPr>
        <p:blipFill>
          <a:blip r:embed="rId2"/>
          <a:stretch>
            <a:fillRect/>
          </a:stretch>
        </p:blipFill>
        <p:spPr>
          <a:xfrm>
            <a:off x="405646" y="1093388"/>
            <a:ext cx="8685802" cy="5297986"/>
          </a:xfrm>
          <a:prstGeom prst="rect">
            <a:avLst/>
          </a:prstGeom>
        </p:spPr>
      </p:pic>
      <p:sp>
        <p:nvSpPr>
          <p:cNvPr id="8" name="TextBox 7">
            <a:extLst>
              <a:ext uri="{FF2B5EF4-FFF2-40B4-BE49-F238E27FC236}">
                <a16:creationId xmlns:a16="http://schemas.microsoft.com/office/drawing/2014/main" id="{AC6AC90A-A654-491A-A230-BDE4B9D40CAB}"/>
              </a:ext>
            </a:extLst>
          </p:cNvPr>
          <p:cNvSpPr txBox="1"/>
          <p:nvPr/>
        </p:nvSpPr>
        <p:spPr>
          <a:xfrm>
            <a:off x="9091448" y="1093388"/>
            <a:ext cx="2582318" cy="41549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t>Bottom 20%</a:t>
            </a:r>
          </a:p>
          <a:p>
            <a:r>
              <a:rPr lang="en-US" sz="2400" i="1">
                <a:cs typeface="Calibri"/>
              </a:rPr>
              <a:t>RBK50-100KOS</a:t>
            </a:r>
          </a:p>
          <a:p>
            <a:r>
              <a:rPr lang="en-US" sz="2400" i="1">
                <a:cs typeface="Calibri"/>
              </a:rPr>
              <a:t>RBS50-100PRS</a:t>
            </a:r>
          </a:p>
          <a:p>
            <a:r>
              <a:rPr lang="en-US" sz="2400" i="1">
                <a:cs typeface="Calibri"/>
              </a:rPr>
              <a:t>RBS40-100UKS</a:t>
            </a:r>
          </a:p>
          <a:p>
            <a:r>
              <a:rPr lang="en-US" sz="2400" i="1">
                <a:cs typeface="Calibri"/>
              </a:rPr>
              <a:t>RBS40-100AUS</a:t>
            </a:r>
          </a:p>
          <a:p>
            <a:r>
              <a:rPr lang="en-US" sz="2400" i="1">
                <a:cs typeface="Calibri"/>
              </a:rPr>
              <a:t>RBW30-100AUS</a:t>
            </a:r>
          </a:p>
          <a:p>
            <a:r>
              <a:rPr lang="en-US" sz="2400" i="1">
                <a:cs typeface="Calibri"/>
              </a:rPr>
              <a:t>RBW30-100CNS</a:t>
            </a:r>
          </a:p>
          <a:p>
            <a:r>
              <a:rPr lang="en-US" sz="2400" i="1">
                <a:cs typeface="Calibri"/>
              </a:rPr>
              <a:t>RBW30-100PRS</a:t>
            </a:r>
          </a:p>
          <a:p>
            <a:r>
              <a:rPr lang="en-US" sz="2400" i="1">
                <a:cs typeface="Calibri"/>
              </a:rPr>
              <a:t>RBS50-100KOS</a:t>
            </a:r>
          </a:p>
          <a:p>
            <a:endParaRPr lang="en-US" sz="2400" b="1" i="1">
              <a:cs typeface="Calibri"/>
            </a:endParaRPr>
          </a:p>
          <a:p>
            <a:endParaRPr lang="en-US" sz="2400" b="1" i="1">
              <a:cs typeface="Calibri"/>
            </a:endParaRPr>
          </a:p>
        </p:txBody>
      </p:sp>
      <p:cxnSp>
        <p:nvCxnSpPr>
          <p:cNvPr id="10" name="Straight Connector 9">
            <a:extLst>
              <a:ext uri="{FF2B5EF4-FFF2-40B4-BE49-F238E27FC236}">
                <a16:creationId xmlns:a16="http://schemas.microsoft.com/office/drawing/2014/main" id="{1FFE217E-964C-4AD2-ACA0-06E36798A503}"/>
              </a:ext>
            </a:extLst>
          </p:cNvPr>
          <p:cNvCxnSpPr>
            <a:cxnSpLocks/>
          </p:cNvCxnSpPr>
          <p:nvPr/>
        </p:nvCxnSpPr>
        <p:spPr>
          <a:xfrm>
            <a:off x="405646" y="4817096"/>
            <a:ext cx="738089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014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7F8A59-7C82-014F-B593-96C9DCBEDB45}"/>
              </a:ext>
            </a:extLst>
          </p:cNvPr>
          <p:cNvSpPr txBox="1"/>
          <p:nvPr/>
        </p:nvSpPr>
        <p:spPr>
          <a:xfrm>
            <a:off x="7346037" y="6099806"/>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Router Item: R6120-100AUS</a:t>
            </a:r>
          </a:p>
        </p:txBody>
      </p:sp>
      <p:sp>
        <p:nvSpPr>
          <p:cNvPr id="5" name="TextBox 4">
            <a:extLst>
              <a:ext uri="{FF2B5EF4-FFF2-40B4-BE49-F238E27FC236}">
                <a16:creationId xmlns:a16="http://schemas.microsoft.com/office/drawing/2014/main" id="{EDCED164-9DA8-7343-800C-BFA4F92A6790}"/>
              </a:ext>
            </a:extLst>
          </p:cNvPr>
          <p:cNvSpPr txBox="1"/>
          <p:nvPr/>
        </p:nvSpPr>
        <p:spPr>
          <a:xfrm>
            <a:off x="1509325" y="6123543"/>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Router : All Items</a:t>
            </a:r>
          </a:p>
        </p:txBody>
      </p:sp>
      <p:sp>
        <p:nvSpPr>
          <p:cNvPr id="6" name="Title 5">
            <a:extLst>
              <a:ext uri="{FF2B5EF4-FFF2-40B4-BE49-F238E27FC236}">
                <a16:creationId xmlns:a16="http://schemas.microsoft.com/office/drawing/2014/main" id="{D471E7F8-EF0B-514F-BC0F-F7767D3F2BF2}"/>
              </a:ext>
            </a:extLst>
          </p:cNvPr>
          <p:cNvSpPr txBox="1">
            <a:spLocks/>
          </p:cNvSpPr>
          <p:nvPr/>
        </p:nvSpPr>
        <p:spPr>
          <a:xfrm>
            <a:off x="274027" y="299183"/>
            <a:ext cx="10984523" cy="1190210"/>
          </a:xfrm>
          <a:prstGeom prst="rect">
            <a:avLst/>
          </a:prstGeom>
        </p:spPr>
        <p:txBody>
          <a:bodyPr anchor="t">
            <a:normAutofit lnSpcReduction="10000"/>
          </a:bodyPr>
          <a:lstStyle>
            <a:lvl1pPr>
              <a:defRPr>
                <a:latin typeface="+mj-lt"/>
                <a:ea typeface="+mj-ea"/>
                <a:cs typeface="+mj-cs"/>
              </a:defRPr>
            </a:lvl1pPr>
          </a:lstStyle>
          <a:p>
            <a:r>
              <a:rPr lang="en-US" sz="4000" kern="0">
                <a:solidFill>
                  <a:srgbClr val="302933"/>
                </a:solidFill>
                <a:latin typeface="Arial"/>
                <a:cs typeface="Arial"/>
              </a:rPr>
              <a:t>Price Elasticity – Routers</a:t>
            </a:r>
            <a:br>
              <a:rPr lang="en-US" sz="4000" kern="0">
                <a:solidFill>
                  <a:srgbClr val="302933"/>
                </a:solidFill>
                <a:latin typeface="Arial"/>
                <a:cs typeface="Arial"/>
              </a:rPr>
            </a:br>
            <a:endParaRPr lang="en-US" sz="4000" kern="0">
              <a:solidFill>
                <a:srgbClr val="302933"/>
              </a:solidFill>
              <a:latin typeface="Arial"/>
              <a:cs typeface="Arial"/>
            </a:endParaRPr>
          </a:p>
        </p:txBody>
      </p:sp>
      <p:sp>
        <p:nvSpPr>
          <p:cNvPr id="7" name="object 5">
            <a:extLst>
              <a:ext uri="{FF2B5EF4-FFF2-40B4-BE49-F238E27FC236}">
                <a16:creationId xmlns:a16="http://schemas.microsoft.com/office/drawing/2014/main" id="{338602F5-0201-B64A-8885-7196630FBFC5}"/>
              </a:ext>
            </a:extLst>
          </p:cNvPr>
          <p:cNvSpPr/>
          <p:nvPr/>
        </p:nvSpPr>
        <p:spPr>
          <a:xfrm flipV="1">
            <a:off x="321563" y="991773"/>
            <a:ext cx="6338423" cy="29307"/>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8" name="Picture 8" descr="A close up of a map&#10;&#10;Description generated with very high confidence">
            <a:extLst>
              <a:ext uri="{FF2B5EF4-FFF2-40B4-BE49-F238E27FC236}">
                <a16:creationId xmlns:a16="http://schemas.microsoft.com/office/drawing/2014/main" id="{07E76B3B-09FB-4A77-AD2D-546EC5511AA0}"/>
              </a:ext>
            </a:extLst>
          </p:cNvPr>
          <p:cNvPicPr>
            <a:picLocks noChangeAspect="1"/>
          </p:cNvPicPr>
          <p:nvPr/>
        </p:nvPicPr>
        <p:blipFill>
          <a:blip r:embed="rId2"/>
          <a:stretch>
            <a:fillRect/>
          </a:stretch>
        </p:blipFill>
        <p:spPr>
          <a:xfrm>
            <a:off x="274027" y="1124059"/>
            <a:ext cx="5474898" cy="4686563"/>
          </a:xfrm>
          <a:prstGeom prst="rect">
            <a:avLst/>
          </a:prstGeom>
        </p:spPr>
      </p:pic>
      <p:pic>
        <p:nvPicPr>
          <p:cNvPr id="10" name="Picture 10" descr="A close up of a map&#10;&#10;Description generated with very high confidence">
            <a:extLst>
              <a:ext uri="{FF2B5EF4-FFF2-40B4-BE49-F238E27FC236}">
                <a16:creationId xmlns:a16="http://schemas.microsoft.com/office/drawing/2014/main" id="{CFB7A778-D91E-4DE0-A7CB-0FA19195630E}"/>
              </a:ext>
            </a:extLst>
          </p:cNvPr>
          <p:cNvPicPr>
            <a:picLocks noChangeAspect="1"/>
          </p:cNvPicPr>
          <p:nvPr/>
        </p:nvPicPr>
        <p:blipFill>
          <a:blip r:embed="rId3"/>
          <a:stretch>
            <a:fillRect/>
          </a:stretch>
        </p:blipFill>
        <p:spPr>
          <a:xfrm>
            <a:off x="6096000" y="1121053"/>
            <a:ext cx="5474898" cy="4686563"/>
          </a:xfrm>
          <a:prstGeom prst="rect">
            <a:avLst/>
          </a:prstGeom>
        </p:spPr>
      </p:pic>
    </p:spTree>
    <p:extLst>
      <p:ext uri="{BB962C8B-B14F-4D97-AF65-F5344CB8AC3E}">
        <p14:creationId xmlns:p14="http://schemas.microsoft.com/office/powerpoint/2010/main" val="3966268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BFD04-C53D-1142-8EAA-7D54CE024AE1}"/>
              </a:ext>
            </a:extLst>
          </p:cNvPr>
          <p:cNvSpPr txBox="1">
            <a:spLocks/>
          </p:cNvSpPr>
          <p:nvPr/>
        </p:nvSpPr>
        <p:spPr>
          <a:xfrm>
            <a:off x="298164" y="212869"/>
            <a:ext cx="10984523" cy="1325563"/>
          </a:xfrm>
          <a:prstGeom prst="rect">
            <a:avLst/>
          </a:prstGeom>
        </p:spPr>
        <p:txBody>
          <a:bodyPr anchor="t"/>
          <a:lstStyle>
            <a:lvl1pPr>
              <a:defRPr>
                <a:latin typeface="+mj-lt"/>
                <a:ea typeface="+mj-ea"/>
                <a:cs typeface="+mj-cs"/>
              </a:defRPr>
            </a:lvl1pPr>
          </a:lstStyle>
          <a:p>
            <a:r>
              <a:rPr lang="en-US" sz="4000" kern="0">
                <a:solidFill>
                  <a:srgbClr val="302933"/>
                </a:solidFill>
                <a:latin typeface="Arial"/>
                <a:cs typeface="Arial"/>
              </a:rPr>
              <a:t>Price Elasticity – WiFi</a:t>
            </a:r>
            <a:br>
              <a:rPr lang="en-US" sz="4000" kern="0">
                <a:solidFill>
                  <a:srgbClr val="302933"/>
                </a:solidFill>
                <a:latin typeface="Arial"/>
                <a:cs typeface="Arial"/>
              </a:rPr>
            </a:br>
            <a:endParaRPr lang="en-US" sz="4000" kern="0">
              <a:solidFill>
                <a:srgbClr val="302933"/>
              </a:solidFill>
              <a:latin typeface="Arial"/>
              <a:cs typeface="Arial"/>
            </a:endParaRPr>
          </a:p>
        </p:txBody>
      </p:sp>
      <p:sp>
        <p:nvSpPr>
          <p:cNvPr id="5" name="TextBox 4">
            <a:extLst>
              <a:ext uri="{FF2B5EF4-FFF2-40B4-BE49-F238E27FC236}">
                <a16:creationId xmlns:a16="http://schemas.microsoft.com/office/drawing/2014/main" id="{139A513A-BF87-E04E-87DE-F9832D5DBE5A}"/>
              </a:ext>
            </a:extLst>
          </p:cNvPr>
          <p:cNvSpPr txBox="1"/>
          <p:nvPr/>
        </p:nvSpPr>
        <p:spPr>
          <a:xfrm>
            <a:off x="7346037" y="6099806"/>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WiFi</a:t>
            </a:r>
            <a:r>
              <a:rPr lang="en-US"/>
              <a:t> Item: RBW30-100AUS</a:t>
            </a:r>
          </a:p>
        </p:txBody>
      </p:sp>
      <p:sp>
        <p:nvSpPr>
          <p:cNvPr id="6" name="TextBox 5">
            <a:extLst>
              <a:ext uri="{FF2B5EF4-FFF2-40B4-BE49-F238E27FC236}">
                <a16:creationId xmlns:a16="http://schemas.microsoft.com/office/drawing/2014/main" id="{F93AB2F4-8868-5948-94A9-D0565E31C69C}"/>
              </a:ext>
            </a:extLst>
          </p:cNvPr>
          <p:cNvSpPr txBox="1"/>
          <p:nvPr/>
        </p:nvSpPr>
        <p:spPr>
          <a:xfrm>
            <a:off x="1509325" y="6123543"/>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WiFi</a:t>
            </a:r>
            <a:r>
              <a:rPr lang="en-US"/>
              <a:t>: All Items</a:t>
            </a:r>
          </a:p>
        </p:txBody>
      </p:sp>
      <p:sp>
        <p:nvSpPr>
          <p:cNvPr id="7" name="object 5">
            <a:extLst>
              <a:ext uri="{FF2B5EF4-FFF2-40B4-BE49-F238E27FC236}">
                <a16:creationId xmlns:a16="http://schemas.microsoft.com/office/drawing/2014/main" id="{762B24A3-B123-084F-BBDC-5F8C6469C523}"/>
              </a:ext>
            </a:extLst>
          </p:cNvPr>
          <p:cNvSpPr/>
          <p:nvPr/>
        </p:nvSpPr>
        <p:spPr>
          <a:xfrm flipV="1">
            <a:off x="400582" y="1012243"/>
            <a:ext cx="5708308" cy="29307"/>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8" name="Picture 8" descr="A close up of a map&#10;&#10;Description generated with very high confidence">
            <a:extLst>
              <a:ext uri="{FF2B5EF4-FFF2-40B4-BE49-F238E27FC236}">
                <a16:creationId xmlns:a16="http://schemas.microsoft.com/office/drawing/2014/main" id="{BD7AFB53-BF1F-4F3A-81B7-9A81D2FDB215}"/>
              </a:ext>
            </a:extLst>
          </p:cNvPr>
          <p:cNvPicPr>
            <a:picLocks noChangeAspect="1"/>
          </p:cNvPicPr>
          <p:nvPr/>
        </p:nvPicPr>
        <p:blipFill>
          <a:blip r:embed="rId2"/>
          <a:stretch>
            <a:fillRect/>
          </a:stretch>
        </p:blipFill>
        <p:spPr>
          <a:xfrm>
            <a:off x="400582" y="1081269"/>
            <a:ext cx="5593001" cy="4595612"/>
          </a:xfrm>
          <a:prstGeom prst="rect">
            <a:avLst/>
          </a:prstGeom>
        </p:spPr>
      </p:pic>
      <p:pic>
        <p:nvPicPr>
          <p:cNvPr id="10" name="Picture 10" descr="A close up of a map&#10;&#10;Description generated with high confidence">
            <a:extLst>
              <a:ext uri="{FF2B5EF4-FFF2-40B4-BE49-F238E27FC236}">
                <a16:creationId xmlns:a16="http://schemas.microsoft.com/office/drawing/2014/main" id="{47E59346-EE9D-4242-B23F-57AF0C7457AE}"/>
              </a:ext>
            </a:extLst>
          </p:cNvPr>
          <p:cNvPicPr>
            <a:picLocks noChangeAspect="1"/>
          </p:cNvPicPr>
          <p:nvPr/>
        </p:nvPicPr>
        <p:blipFill>
          <a:blip r:embed="rId3"/>
          <a:stretch>
            <a:fillRect/>
          </a:stretch>
        </p:blipFill>
        <p:spPr>
          <a:xfrm>
            <a:off x="6198418" y="1012243"/>
            <a:ext cx="5084269" cy="4664638"/>
          </a:xfrm>
          <a:prstGeom prst="rect">
            <a:avLst/>
          </a:prstGeom>
        </p:spPr>
      </p:pic>
    </p:spTree>
    <p:extLst>
      <p:ext uri="{BB962C8B-B14F-4D97-AF65-F5344CB8AC3E}">
        <p14:creationId xmlns:p14="http://schemas.microsoft.com/office/powerpoint/2010/main" val="1925517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EECF-0437-A94B-AFFF-E0C7BFE900C0}"/>
              </a:ext>
            </a:extLst>
          </p:cNvPr>
          <p:cNvSpPr txBox="1">
            <a:spLocks/>
          </p:cNvSpPr>
          <p:nvPr/>
        </p:nvSpPr>
        <p:spPr>
          <a:xfrm>
            <a:off x="374639" y="286252"/>
            <a:ext cx="10984523" cy="1325563"/>
          </a:xfrm>
          <a:prstGeom prst="rect">
            <a:avLst/>
          </a:prstGeom>
        </p:spPr>
        <p:txBody>
          <a:bodyPr anchor="t">
            <a:normAutofit/>
          </a:bodyPr>
          <a:lstStyle>
            <a:lvl1pPr>
              <a:defRPr>
                <a:latin typeface="+mj-lt"/>
                <a:ea typeface="+mj-ea"/>
                <a:cs typeface="+mj-cs"/>
              </a:defRPr>
            </a:lvl1pPr>
          </a:lstStyle>
          <a:p>
            <a:r>
              <a:rPr lang="en-US" sz="4000" kern="0">
                <a:solidFill>
                  <a:srgbClr val="302933"/>
                </a:solidFill>
                <a:latin typeface="Arial"/>
                <a:cs typeface="Arial"/>
              </a:rPr>
              <a:t>Price Elasticity – Range Extender</a:t>
            </a:r>
            <a:br>
              <a:rPr lang="en-US" sz="4000" kern="0">
                <a:solidFill>
                  <a:srgbClr val="302933"/>
                </a:solidFill>
                <a:latin typeface="Arial"/>
                <a:cs typeface="Arial"/>
              </a:rPr>
            </a:br>
            <a:endParaRPr lang="en-US" sz="4000" kern="0">
              <a:solidFill>
                <a:srgbClr val="302933"/>
              </a:solidFill>
              <a:latin typeface="Arial"/>
              <a:cs typeface="Arial"/>
            </a:endParaRPr>
          </a:p>
        </p:txBody>
      </p:sp>
      <p:sp>
        <p:nvSpPr>
          <p:cNvPr id="5" name="TextBox 4">
            <a:extLst>
              <a:ext uri="{FF2B5EF4-FFF2-40B4-BE49-F238E27FC236}">
                <a16:creationId xmlns:a16="http://schemas.microsoft.com/office/drawing/2014/main" id="{DEF30F32-9C44-4848-81D9-6823B5761D44}"/>
              </a:ext>
            </a:extLst>
          </p:cNvPr>
          <p:cNvSpPr txBox="1"/>
          <p:nvPr/>
        </p:nvSpPr>
        <p:spPr>
          <a:xfrm>
            <a:off x="7044112" y="6128561"/>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Range Ex Item: EX3700-100AUS</a:t>
            </a:r>
          </a:p>
        </p:txBody>
      </p:sp>
      <p:sp>
        <p:nvSpPr>
          <p:cNvPr id="6" name="TextBox 5">
            <a:extLst>
              <a:ext uri="{FF2B5EF4-FFF2-40B4-BE49-F238E27FC236}">
                <a16:creationId xmlns:a16="http://schemas.microsoft.com/office/drawing/2014/main" id="{D59A5B61-90C2-8E47-856D-5324CEDF01ED}"/>
              </a:ext>
            </a:extLst>
          </p:cNvPr>
          <p:cNvSpPr txBox="1"/>
          <p:nvPr/>
        </p:nvSpPr>
        <p:spPr>
          <a:xfrm>
            <a:off x="1509325" y="6123543"/>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Range Ex: All Items</a:t>
            </a:r>
          </a:p>
        </p:txBody>
      </p:sp>
      <p:sp>
        <p:nvSpPr>
          <p:cNvPr id="7" name="object 5">
            <a:extLst>
              <a:ext uri="{FF2B5EF4-FFF2-40B4-BE49-F238E27FC236}">
                <a16:creationId xmlns:a16="http://schemas.microsoft.com/office/drawing/2014/main" id="{64B23DE2-4059-B444-A7BE-047626CD6AF9}"/>
              </a:ext>
            </a:extLst>
          </p:cNvPr>
          <p:cNvSpPr/>
          <p:nvPr/>
        </p:nvSpPr>
        <p:spPr>
          <a:xfrm flipV="1">
            <a:off x="490082" y="1094350"/>
            <a:ext cx="8096884" cy="14654"/>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10" name="Picture 10" descr="A close up of a map&#10;&#10;Description generated with very high confidence">
            <a:extLst>
              <a:ext uri="{FF2B5EF4-FFF2-40B4-BE49-F238E27FC236}">
                <a16:creationId xmlns:a16="http://schemas.microsoft.com/office/drawing/2014/main" id="{72C533EF-8A3B-40D7-A323-E91FC518E222}"/>
              </a:ext>
            </a:extLst>
          </p:cNvPr>
          <p:cNvPicPr>
            <a:picLocks noChangeAspect="1"/>
          </p:cNvPicPr>
          <p:nvPr/>
        </p:nvPicPr>
        <p:blipFill>
          <a:blip r:embed="rId2"/>
          <a:stretch>
            <a:fillRect/>
          </a:stretch>
        </p:blipFill>
        <p:spPr>
          <a:xfrm>
            <a:off x="490082" y="1463658"/>
            <a:ext cx="5398241" cy="4318872"/>
          </a:xfrm>
          <a:prstGeom prst="rect">
            <a:avLst/>
          </a:prstGeom>
        </p:spPr>
      </p:pic>
      <p:pic>
        <p:nvPicPr>
          <p:cNvPr id="12" name="Picture 12" descr="A close up of a map&#10;&#10;Description generated with high confidence">
            <a:extLst>
              <a:ext uri="{FF2B5EF4-FFF2-40B4-BE49-F238E27FC236}">
                <a16:creationId xmlns:a16="http://schemas.microsoft.com/office/drawing/2014/main" id="{9A881CA7-7AE9-451A-8DA7-C3B7DBB27EEC}"/>
              </a:ext>
            </a:extLst>
          </p:cNvPr>
          <p:cNvPicPr>
            <a:picLocks noChangeAspect="1"/>
          </p:cNvPicPr>
          <p:nvPr/>
        </p:nvPicPr>
        <p:blipFill>
          <a:blip r:embed="rId3"/>
          <a:stretch>
            <a:fillRect/>
          </a:stretch>
        </p:blipFill>
        <p:spPr>
          <a:xfrm>
            <a:off x="6096001" y="1463657"/>
            <a:ext cx="5263161" cy="4318871"/>
          </a:xfrm>
          <a:prstGeom prst="rect">
            <a:avLst/>
          </a:prstGeom>
        </p:spPr>
      </p:pic>
    </p:spTree>
    <p:extLst>
      <p:ext uri="{BB962C8B-B14F-4D97-AF65-F5344CB8AC3E}">
        <p14:creationId xmlns:p14="http://schemas.microsoft.com/office/powerpoint/2010/main" val="37099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AF49-F2E2-1F4D-AD70-64189E3C7182}"/>
              </a:ext>
            </a:extLst>
          </p:cNvPr>
          <p:cNvSpPr txBox="1">
            <a:spLocks/>
          </p:cNvSpPr>
          <p:nvPr/>
        </p:nvSpPr>
        <p:spPr>
          <a:xfrm>
            <a:off x="471854" y="174625"/>
            <a:ext cx="10515600" cy="1325563"/>
          </a:xfrm>
          <a:prstGeom prst="rect">
            <a:avLst/>
          </a:prstGeom>
        </p:spPr>
        <p:txBody>
          <a:bodyPr anchor="t">
            <a:normAutofit/>
          </a:bodyPr>
          <a:lstStyle>
            <a:lvl1pPr>
              <a:defRPr>
                <a:latin typeface="+mj-lt"/>
                <a:ea typeface="+mj-ea"/>
                <a:cs typeface="+mj-cs"/>
              </a:defRPr>
            </a:lvl1pPr>
          </a:lstStyle>
          <a:p>
            <a:r>
              <a:rPr lang="en-US" sz="4000" kern="0">
                <a:solidFill>
                  <a:srgbClr val="302933"/>
                </a:solidFill>
                <a:latin typeface="Arial"/>
                <a:cs typeface="Arial"/>
              </a:rPr>
              <a:t>Price Elasticity – Cable</a:t>
            </a:r>
            <a:br>
              <a:rPr lang="en-US" sz="4000" kern="0">
                <a:solidFill>
                  <a:srgbClr val="302933"/>
                </a:solidFill>
                <a:latin typeface="Arial"/>
                <a:cs typeface="Arial"/>
              </a:rPr>
            </a:br>
            <a:endParaRPr lang="en-US" sz="4000" kern="0">
              <a:solidFill>
                <a:srgbClr val="302933"/>
              </a:solidFill>
              <a:latin typeface="Arial"/>
              <a:cs typeface="Arial"/>
            </a:endParaRPr>
          </a:p>
        </p:txBody>
      </p:sp>
      <p:sp>
        <p:nvSpPr>
          <p:cNvPr id="5" name="TextBox 4">
            <a:extLst>
              <a:ext uri="{FF2B5EF4-FFF2-40B4-BE49-F238E27FC236}">
                <a16:creationId xmlns:a16="http://schemas.microsoft.com/office/drawing/2014/main" id="{EDF0D8E9-A74E-F248-8FAC-F5372F964BD9}"/>
              </a:ext>
            </a:extLst>
          </p:cNvPr>
          <p:cNvSpPr txBox="1"/>
          <p:nvPr/>
        </p:nvSpPr>
        <p:spPr>
          <a:xfrm>
            <a:off x="7044112" y="6128561"/>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Cable Item: CM500-100NAS</a:t>
            </a:r>
          </a:p>
        </p:txBody>
      </p:sp>
      <p:sp>
        <p:nvSpPr>
          <p:cNvPr id="6" name="TextBox 5">
            <a:extLst>
              <a:ext uri="{FF2B5EF4-FFF2-40B4-BE49-F238E27FC236}">
                <a16:creationId xmlns:a16="http://schemas.microsoft.com/office/drawing/2014/main" id="{F733D071-581C-E747-804A-494963955470}"/>
              </a:ext>
            </a:extLst>
          </p:cNvPr>
          <p:cNvSpPr txBox="1"/>
          <p:nvPr/>
        </p:nvSpPr>
        <p:spPr>
          <a:xfrm>
            <a:off x="1509325" y="6123543"/>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Cable : All Items</a:t>
            </a:r>
          </a:p>
        </p:txBody>
      </p:sp>
      <p:sp>
        <p:nvSpPr>
          <p:cNvPr id="7" name="object 5">
            <a:extLst>
              <a:ext uri="{FF2B5EF4-FFF2-40B4-BE49-F238E27FC236}">
                <a16:creationId xmlns:a16="http://schemas.microsoft.com/office/drawing/2014/main" id="{6A4C6B79-4B65-2142-BB5E-B6DBBE6788FD}"/>
              </a:ext>
            </a:extLst>
          </p:cNvPr>
          <p:cNvSpPr/>
          <p:nvPr/>
        </p:nvSpPr>
        <p:spPr>
          <a:xfrm flipV="1">
            <a:off x="563351" y="1021081"/>
            <a:ext cx="6016038" cy="73268"/>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8" name="Picture 8" descr="A close up of a map&#10;&#10;Description generated with very high confidence">
            <a:extLst>
              <a:ext uri="{FF2B5EF4-FFF2-40B4-BE49-F238E27FC236}">
                <a16:creationId xmlns:a16="http://schemas.microsoft.com/office/drawing/2014/main" id="{4DF8D841-AD05-47EF-B119-7EBDB81BD876}"/>
              </a:ext>
            </a:extLst>
          </p:cNvPr>
          <p:cNvPicPr>
            <a:picLocks noChangeAspect="1"/>
          </p:cNvPicPr>
          <p:nvPr/>
        </p:nvPicPr>
        <p:blipFill>
          <a:blip r:embed="rId2"/>
          <a:stretch>
            <a:fillRect/>
          </a:stretch>
        </p:blipFill>
        <p:spPr>
          <a:xfrm>
            <a:off x="684362" y="1290582"/>
            <a:ext cx="5158595" cy="4546336"/>
          </a:xfrm>
          <a:prstGeom prst="rect">
            <a:avLst/>
          </a:prstGeom>
        </p:spPr>
      </p:pic>
      <p:pic>
        <p:nvPicPr>
          <p:cNvPr id="10" name="Picture 10" descr="A close up of a map&#10;&#10;Description generated with very high confidence">
            <a:extLst>
              <a:ext uri="{FF2B5EF4-FFF2-40B4-BE49-F238E27FC236}">
                <a16:creationId xmlns:a16="http://schemas.microsoft.com/office/drawing/2014/main" id="{6AEE74EF-A2E2-4E38-B6F5-CFDDC4651A2D}"/>
              </a:ext>
            </a:extLst>
          </p:cNvPr>
          <p:cNvPicPr>
            <a:picLocks noChangeAspect="1"/>
          </p:cNvPicPr>
          <p:nvPr/>
        </p:nvPicPr>
        <p:blipFill>
          <a:blip r:embed="rId3"/>
          <a:stretch>
            <a:fillRect/>
          </a:stretch>
        </p:blipFill>
        <p:spPr>
          <a:xfrm>
            <a:off x="6349043" y="1321299"/>
            <a:ext cx="5158595" cy="4515619"/>
          </a:xfrm>
          <a:prstGeom prst="rect">
            <a:avLst/>
          </a:prstGeom>
        </p:spPr>
      </p:pic>
    </p:spTree>
    <p:extLst>
      <p:ext uri="{BB962C8B-B14F-4D97-AF65-F5344CB8AC3E}">
        <p14:creationId xmlns:p14="http://schemas.microsoft.com/office/powerpoint/2010/main" val="2555417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C8D27-ADC4-364A-8383-394F76080AD4}"/>
              </a:ext>
            </a:extLst>
          </p:cNvPr>
          <p:cNvSpPr txBox="1">
            <a:spLocks/>
          </p:cNvSpPr>
          <p:nvPr/>
        </p:nvSpPr>
        <p:spPr>
          <a:xfrm>
            <a:off x="471853" y="174625"/>
            <a:ext cx="11156795" cy="1325563"/>
          </a:xfrm>
          <a:prstGeom prst="rect">
            <a:avLst/>
          </a:prstGeom>
        </p:spPr>
        <p:txBody>
          <a:bodyPr>
            <a:normAutofit/>
          </a:bodyPr>
          <a:lstStyle>
            <a:lvl1pPr>
              <a:defRPr>
                <a:latin typeface="+mj-lt"/>
                <a:ea typeface="+mj-ea"/>
                <a:cs typeface="+mj-cs"/>
              </a:defRPr>
            </a:lvl1pPr>
          </a:lstStyle>
          <a:p>
            <a:r>
              <a:rPr lang="en-US" sz="4000" kern="0">
                <a:solidFill>
                  <a:srgbClr val="302933"/>
                </a:solidFill>
                <a:latin typeface="Arial"/>
                <a:cs typeface="Arial"/>
              </a:rPr>
              <a:t>Cross Price Elasticity – Router(R6220-100PES)</a:t>
            </a:r>
          </a:p>
        </p:txBody>
      </p:sp>
      <p:sp>
        <p:nvSpPr>
          <p:cNvPr id="8" name="object 5">
            <a:extLst>
              <a:ext uri="{FF2B5EF4-FFF2-40B4-BE49-F238E27FC236}">
                <a16:creationId xmlns:a16="http://schemas.microsoft.com/office/drawing/2014/main" id="{10047727-DE97-6644-9D51-C493FA247FE2}"/>
              </a:ext>
            </a:extLst>
          </p:cNvPr>
          <p:cNvSpPr/>
          <p:nvPr/>
        </p:nvSpPr>
        <p:spPr>
          <a:xfrm flipV="1">
            <a:off x="563351" y="1021081"/>
            <a:ext cx="10693654" cy="66314"/>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9" name="Picture 8" descr="A screenshot of a cell phone&#10;&#10;Description automatically generated">
            <a:extLst>
              <a:ext uri="{FF2B5EF4-FFF2-40B4-BE49-F238E27FC236}">
                <a16:creationId xmlns:a16="http://schemas.microsoft.com/office/drawing/2014/main" id="{6FE1D34B-47BC-4B4A-AADB-81102CF15CC7}"/>
              </a:ext>
            </a:extLst>
          </p:cNvPr>
          <p:cNvPicPr>
            <a:picLocks noChangeAspect="1"/>
          </p:cNvPicPr>
          <p:nvPr/>
        </p:nvPicPr>
        <p:blipFill>
          <a:blip r:embed="rId2"/>
          <a:stretch>
            <a:fillRect/>
          </a:stretch>
        </p:blipFill>
        <p:spPr>
          <a:xfrm>
            <a:off x="471854" y="1506366"/>
            <a:ext cx="5624146" cy="454110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F72454E7-4CD3-764D-8C4A-38A8EA7AE2EB}"/>
              </a:ext>
            </a:extLst>
          </p:cNvPr>
          <p:cNvPicPr>
            <a:picLocks noChangeAspect="1"/>
          </p:cNvPicPr>
          <p:nvPr/>
        </p:nvPicPr>
        <p:blipFill>
          <a:blip r:embed="rId3"/>
          <a:stretch>
            <a:fillRect/>
          </a:stretch>
        </p:blipFill>
        <p:spPr>
          <a:xfrm>
            <a:off x="6096000" y="1500187"/>
            <a:ext cx="5283102" cy="4541108"/>
          </a:xfrm>
          <a:prstGeom prst="rect">
            <a:avLst/>
          </a:prstGeom>
        </p:spPr>
      </p:pic>
    </p:spTree>
    <p:extLst>
      <p:ext uri="{BB962C8B-B14F-4D97-AF65-F5344CB8AC3E}">
        <p14:creationId xmlns:p14="http://schemas.microsoft.com/office/powerpoint/2010/main" val="147194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098C-033B-468C-A3F1-4835F86E2624}"/>
              </a:ext>
            </a:extLst>
          </p:cNvPr>
          <p:cNvSpPr txBox="1">
            <a:spLocks/>
          </p:cNvSpPr>
          <p:nvPr/>
        </p:nvSpPr>
        <p:spPr>
          <a:xfrm>
            <a:off x="298164" y="167887"/>
            <a:ext cx="10984523" cy="1325563"/>
          </a:xfrm>
          <a:prstGeom prst="rect">
            <a:avLst/>
          </a:prstGeom>
        </p:spPr>
        <p:txBody>
          <a:bodyPr/>
          <a:lstStyle>
            <a:lvl1pPr>
              <a:defRPr>
                <a:latin typeface="+mj-lt"/>
                <a:ea typeface="+mj-ea"/>
                <a:cs typeface="+mj-cs"/>
              </a:defRPr>
            </a:lvl1pPr>
          </a:lstStyle>
          <a:p>
            <a:r>
              <a:rPr lang="en-US" sz="4000" kern="0">
                <a:solidFill>
                  <a:srgbClr val="302933"/>
                </a:solidFill>
                <a:latin typeface="Arial"/>
                <a:cs typeface="Arial"/>
              </a:rPr>
              <a:t>Industry Trends</a:t>
            </a:r>
          </a:p>
        </p:txBody>
      </p:sp>
      <p:grpSp>
        <p:nvGrpSpPr>
          <p:cNvPr id="3" name="Group 2">
            <a:extLst>
              <a:ext uri="{FF2B5EF4-FFF2-40B4-BE49-F238E27FC236}">
                <a16:creationId xmlns:a16="http://schemas.microsoft.com/office/drawing/2014/main" id="{F296C1B8-EDE1-4E41-92C7-6E9CD5D4A0CD}"/>
              </a:ext>
            </a:extLst>
          </p:cNvPr>
          <p:cNvGrpSpPr/>
          <p:nvPr/>
        </p:nvGrpSpPr>
        <p:grpSpPr>
          <a:xfrm>
            <a:off x="4650405" y="2399135"/>
            <a:ext cx="2556331" cy="2152075"/>
            <a:chOff x="5003588" y="2316249"/>
            <a:chExt cx="2946138" cy="2548528"/>
          </a:xfrm>
        </p:grpSpPr>
        <p:sp>
          <p:nvSpPr>
            <p:cNvPr id="27" name="Hexagon 26">
              <a:extLst>
                <a:ext uri="{FF2B5EF4-FFF2-40B4-BE49-F238E27FC236}">
                  <a16:creationId xmlns:a16="http://schemas.microsoft.com/office/drawing/2014/main" id="{011217AD-6AD5-4A57-BB6A-6E7C13E5F0B0}"/>
                </a:ext>
              </a:extLst>
            </p:cNvPr>
            <p:cNvSpPr/>
            <p:nvPr/>
          </p:nvSpPr>
          <p:spPr>
            <a:xfrm>
              <a:off x="5003588" y="2316249"/>
              <a:ext cx="2946138" cy="2548528"/>
            </a:xfrm>
            <a:prstGeom prst="hexagon">
              <a:avLst>
                <a:gd name="adj" fmla="val 28570"/>
                <a:gd name="vf" fmla="val 115470"/>
              </a:avLst>
            </a:prstGeom>
            <a:solidFill>
              <a:srgbClr val="002060"/>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28" name="Hexagon 4">
              <a:extLst>
                <a:ext uri="{FF2B5EF4-FFF2-40B4-BE49-F238E27FC236}">
                  <a16:creationId xmlns:a16="http://schemas.microsoft.com/office/drawing/2014/main" id="{61FBC373-C1A4-4B94-AD1A-3D22D6453309}"/>
                </a:ext>
              </a:extLst>
            </p:cNvPr>
            <p:cNvSpPr txBox="1"/>
            <p:nvPr/>
          </p:nvSpPr>
          <p:spPr>
            <a:xfrm>
              <a:off x="5491804" y="2738576"/>
              <a:ext cx="1969706" cy="1703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u="sng" kern="1200"/>
                <a:t>Rivalry</a:t>
              </a:r>
            </a:p>
            <a:p>
              <a:pPr marL="0" lvl="0" indent="0" algn="ctr" defTabSz="666750">
                <a:lnSpc>
                  <a:spcPct val="90000"/>
                </a:lnSpc>
                <a:spcBef>
                  <a:spcPct val="0"/>
                </a:spcBef>
                <a:spcAft>
                  <a:spcPct val="35000"/>
                </a:spcAft>
                <a:buNone/>
              </a:pPr>
              <a:endParaRPr lang="en-US" sz="1500" kern="1200"/>
            </a:p>
            <a:p>
              <a:pPr marL="0" lvl="0" indent="0" algn="ctr" defTabSz="666750">
                <a:lnSpc>
                  <a:spcPct val="90000"/>
                </a:lnSpc>
                <a:spcBef>
                  <a:spcPct val="0"/>
                </a:spcBef>
                <a:spcAft>
                  <a:spcPct val="35000"/>
                </a:spcAft>
                <a:buNone/>
              </a:pPr>
              <a:r>
                <a:rPr lang="en-US" sz="2800" kern="1200"/>
                <a:t>HIGH</a:t>
              </a:r>
            </a:p>
          </p:txBody>
        </p:sp>
      </p:grpSp>
      <p:sp>
        <p:nvSpPr>
          <p:cNvPr id="4" name="Hexagon 3">
            <a:extLst>
              <a:ext uri="{FF2B5EF4-FFF2-40B4-BE49-F238E27FC236}">
                <a16:creationId xmlns:a16="http://schemas.microsoft.com/office/drawing/2014/main" id="{DAF5307A-4A85-4B8E-B521-9A1701EA6A99}"/>
              </a:ext>
            </a:extLst>
          </p:cNvPr>
          <p:cNvSpPr/>
          <p:nvPr/>
        </p:nvSpPr>
        <p:spPr>
          <a:xfrm>
            <a:off x="5430363" y="64464"/>
            <a:ext cx="978579" cy="843175"/>
          </a:xfrm>
          <a:prstGeom prst="hexagon">
            <a:avLst>
              <a:gd name="adj" fmla="val 28900"/>
              <a:gd name="vf" fmla="val 115470"/>
            </a:avLst>
          </a:prstGeom>
          <a:noFill/>
          <a:ln>
            <a:noFill/>
          </a:ln>
        </p:spPr>
        <p:style>
          <a:lnRef idx="0">
            <a:scrgbClr r="0" g="0" b="0"/>
          </a:lnRef>
          <a:fillRef idx="1">
            <a:scrgbClr r="0" g="0" b="0"/>
          </a:fillRef>
          <a:effectRef idx="2">
            <a:schemeClr val="dk2">
              <a:tint val="40000"/>
              <a:hueOff val="0"/>
              <a:satOff val="0"/>
              <a:lumOff val="0"/>
              <a:alphaOff val="0"/>
            </a:schemeClr>
          </a:effectRef>
          <a:fontRef idx="minor">
            <a:schemeClr val="dk1">
              <a:hueOff val="0"/>
              <a:satOff val="0"/>
              <a:lumOff val="0"/>
              <a:alphaOff val="0"/>
            </a:schemeClr>
          </a:fontRef>
        </p:style>
      </p:sp>
      <p:grpSp>
        <p:nvGrpSpPr>
          <p:cNvPr id="5" name="Group 4">
            <a:extLst>
              <a:ext uri="{FF2B5EF4-FFF2-40B4-BE49-F238E27FC236}">
                <a16:creationId xmlns:a16="http://schemas.microsoft.com/office/drawing/2014/main" id="{D6A267C5-669C-4098-83E2-2435D5400DA9}"/>
              </a:ext>
            </a:extLst>
          </p:cNvPr>
          <p:cNvGrpSpPr/>
          <p:nvPr/>
        </p:nvGrpSpPr>
        <p:grpSpPr>
          <a:xfrm>
            <a:off x="4858239" y="1544480"/>
            <a:ext cx="2125495" cy="54961"/>
            <a:chOff x="5265481" y="1478184"/>
            <a:chExt cx="2414339" cy="62430"/>
          </a:xfrm>
        </p:grpSpPr>
        <p:sp>
          <p:nvSpPr>
            <p:cNvPr id="25" name="Hexagon 24">
              <a:extLst>
                <a:ext uri="{FF2B5EF4-FFF2-40B4-BE49-F238E27FC236}">
                  <a16:creationId xmlns:a16="http://schemas.microsoft.com/office/drawing/2014/main" id="{20E6EFA6-8787-49C4-B5D7-C956F98E66EB}"/>
                </a:ext>
              </a:extLst>
            </p:cNvPr>
            <p:cNvSpPr/>
            <p:nvPr/>
          </p:nvSpPr>
          <p:spPr>
            <a:xfrm>
              <a:off x="5265481" y="1478184"/>
              <a:ext cx="2414339" cy="62430"/>
            </a:xfrm>
            <a:prstGeom prst="hexagon">
              <a:avLst>
                <a:gd name="adj" fmla="val 28570"/>
                <a:gd name="vf" fmla="val 115470"/>
              </a:avLst>
            </a:prstGeom>
            <a:noFill/>
            <a:ln>
              <a:noFill/>
            </a:ln>
          </p:spPr>
          <p:style>
            <a:lnRef idx="0">
              <a:scrgbClr r="0" g="0" b="0"/>
            </a:lnRef>
            <a:fillRef idx="3">
              <a:scrgbClr r="0" g="0" b="0"/>
            </a:fillRef>
            <a:effectRef idx="2">
              <a:schemeClr val="dk2">
                <a:hueOff val="0"/>
                <a:satOff val="0"/>
                <a:lumOff val="0"/>
                <a:alphaOff val="0"/>
              </a:schemeClr>
            </a:effectRef>
            <a:fontRef idx="minor">
              <a:schemeClr val="lt1"/>
            </a:fontRef>
          </p:style>
        </p:sp>
        <p:sp>
          <p:nvSpPr>
            <p:cNvPr id="26" name="Hexagon 7">
              <a:extLst>
                <a:ext uri="{FF2B5EF4-FFF2-40B4-BE49-F238E27FC236}">
                  <a16:creationId xmlns:a16="http://schemas.microsoft.com/office/drawing/2014/main" id="{B7EB60B8-30F6-41ED-AF44-355393456AE8}"/>
                </a:ext>
              </a:extLst>
            </p:cNvPr>
            <p:cNvSpPr txBox="1"/>
            <p:nvPr/>
          </p:nvSpPr>
          <p:spPr>
            <a:xfrm>
              <a:off x="5472621" y="1483540"/>
              <a:ext cx="2000059" cy="517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p>
          </p:txBody>
        </p:sp>
      </p:grpSp>
      <p:grpSp>
        <p:nvGrpSpPr>
          <p:cNvPr id="7" name="Group 6">
            <a:extLst>
              <a:ext uri="{FF2B5EF4-FFF2-40B4-BE49-F238E27FC236}">
                <a16:creationId xmlns:a16="http://schemas.microsoft.com/office/drawing/2014/main" id="{DFA014BD-651D-4089-9421-AF9BF491FD74}"/>
              </a:ext>
            </a:extLst>
          </p:cNvPr>
          <p:cNvGrpSpPr/>
          <p:nvPr/>
        </p:nvGrpSpPr>
        <p:grpSpPr>
          <a:xfrm>
            <a:off x="1422686" y="2469552"/>
            <a:ext cx="2809021" cy="1928759"/>
            <a:chOff x="7489199" y="1283043"/>
            <a:chExt cx="2414339" cy="2088687"/>
          </a:xfrm>
        </p:grpSpPr>
        <p:sp>
          <p:nvSpPr>
            <p:cNvPr id="23" name="Hexagon 22">
              <a:extLst>
                <a:ext uri="{FF2B5EF4-FFF2-40B4-BE49-F238E27FC236}">
                  <a16:creationId xmlns:a16="http://schemas.microsoft.com/office/drawing/2014/main" id="{394B98DF-FD89-4DD0-9228-D34671FAB538}"/>
                </a:ext>
              </a:extLst>
            </p:cNvPr>
            <p:cNvSpPr/>
            <p:nvPr/>
          </p:nvSpPr>
          <p:spPr>
            <a:xfrm>
              <a:off x="7489199" y="1283043"/>
              <a:ext cx="2414339" cy="2088687"/>
            </a:xfrm>
            <a:prstGeom prst="hexagon">
              <a:avLst>
                <a:gd name="adj" fmla="val 28570"/>
                <a:gd name="vf" fmla="val 115470"/>
              </a:avLst>
            </a:prstGeom>
            <a:solidFill>
              <a:srgbClr val="002060"/>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24" name="Hexagon 10">
              <a:extLst>
                <a:ext uri="{FF2B5EF4-FFF2-40B4-BE49-F238E27FC236}">
                  <a16:creationId xmlns:a16="http://schemas.microsoft.com/office/drawing/2014/main" id="{4D34308A-1CDA-4ECF-9E25-69EF048A53CF}"/>
                </a:ext>
              </a:extLst>
            </p:cNvPr>
            <p:cNvSpPr txBox="1"/>
            <p:nvPr/>
          </p:nvSpPr>
          <p:spPr>
            <a:xfrm>
              <a:off x="7889307" y="1629183"/>
              <a:ext cx="1614123" cy="13964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u="sng" kern="1200"/>
                <a:t>Bargaining Power of Suppliers</a:t>
              </a:r>
            </a:p>
            <a:p>
              <a:pPr marL="0" lvl="0" indent="0" algn="ctr" defTabSz="666750">
                <a:lnSpc>
                  <a:spcPct val="90000"/>
                </a:lnSpc>
                <a:spcBef>
                  <a:spcPct val="0"/>
                </a:spcBef>
                <a:spcAft>
                  <a:spcPct val="35000"/>
                </a:spcAft>
                <a:buNone/>
              </a:pPr>
              <a:endParaRPr lang="en-US" sz="1500" kern="1200"/>
            </a:p>
            <a:p>
              <a:pPr marL="0" lvl="0" indent="0" algn="ctr" defTabSz="666750">
                <a:lnSpc>
                  <a:spcPct val="90000"/>
                </a:lnSpc>
                <a:spcBef>
                  <a:spcPct val="0"/>
                </a:spcBef>
                <a:spcAft>
                  <a:spcPct val="35000"/>
                </a:spcAft>
                <a:buNone/>
              </a:pPr>
              <a:r>
                <a:rPr lang="en-US" sz="2800" kern="1200"/>
                <a:t>MEDIUM</a:t>
              </a:r>
            </a:p>
          </p:txBody>
        </p:sp>
      </p:grpSp>
      <p:sp>
        <p:nvSpPr>
          <p:cNvPr id="8" name="Hexagon 7">
            <a:extLst>
              <a:ext uri="{FF2B5EF4-FFF2-40B4-BE49-F238E27FC236}">
                <a16:creationId xmlns:a16="http://schemas.microsoft.com/office/drawing/2014/main" id="{DB38C5DC-935E-40F0-A69F-66D76E930942}"/>
              </a:ext>
            </a:extLst>
          </p:cNvPr>
          <p:cNvSpPr/>
          <p:nvPr/>
        </p:nvSpPr>
        <p:spPr>
          <a:xfrm>
            <a:off x="5421818" y="5869861"/>
            <a:ext cx="995709" cy="857935"/>
          </a:xfrm>
          <a:prstGeom prst="hexagon">
            <a:avLst>
              <a:gd name="adj" fmla="val 28900"/>
              <a:gd name="vf" fmla="val 115470"/>
            </a:avLst>
          </a:prstGeom>
          <a:noFill/>
          <a:ln>
            <a:noFill/>
          </a:ln>
        </p:spPr>
        <p:style>
          <a:lnRef idx="0">
            <a:scrgbClr r="0" g="0" b="0"/>
          </a:lnRef>
          <a:fillRef idx="1">
            <a:scrgbClr r="0" g="0" b="0"/>
          </a:fillRef>
          <a:effectRef idx="2">
            <a:schemeClr val="dk2">
              <a:tint val="40000"/>
              <a:hueOff val="0"/>
              <a:satOff val="0"/>
              <a:lumOff val="0"/>
              <a:alphaOff val="0"/>
            </a:schemeClr>
          </a:effectRef>
          <a:fontRef idx="minor">
            <a:schemeClr val="dk1">
              <a:hueOff val="0"/>
              <a:satOff val="0"/>
              <a:lumOff val="0"/>
              <a:alphaOff val="0"/>
            </a:schemeClr>
          </a:fontRef>
        </p:style>
      </p:sp>
      <p:grpSp>
        <p:nvGrpSpPr>
          <p:cNvPr id="9" name="Group 8">
            <a:extLst>
              <a:ext uri="{FF2B5EF4-FFF2-40B4-BE49-F238E27FC236}">
                <a16:creationId xmlns:a16="http://schemas.microsoft.com/office/drawing/2014/main" id="{F689D9E4-1BCF-4C8F-B5FD-CCC71536F419}"/>
              </a:ext>
            </a:extLst>
          </p:cNvPr>
          <p:cNvGrpSpPr/>
          <p:nvPr/>
        </p:nvGrpSpPr>
        <p:grpSpPr>
          <a:xfrm>
            <a:off x="4650405" y="4899836"/>
            <a:ext cx="2542132" cy="1713602"/>
            <a:chOff x="7489199" y="3808579"/>
            <a:chExt cx="2414339" cy="2088687"/>
          </a:xfrm>
        </p:grpSpPr>
        <p:sp>
          <p:nvSpPr>
            <p:cNvPr id="21" name="Hexagon 20">
              <a:extLst>
                <a:ext uri="{FF2B5EF4-FFF2-40B4-BE49-F238E27FC236}">
                  <a16:creationId xmlns:a16="http://schemas.microsoft.com/office/drawing/2014/main" id="{DFE84A10-76EF-4C12-BCB9-388131ADBD22}"/>
                </a:ext>
              </a:extLst>
            </p:cNvPr>
            <p:cNvSpPr/>
            <p:nvPr/>
          </p:nvSpPr>
          <p:spPr>
            <a:xfrm>
              <a:off x="7489199" y="3808579"/>
              <a:ext cx="2414339" cy="2088687"/>
            </a:xfrm>
            <a:prstGeom prst="hexagon">
              <a:avLst>
                <a:gd name="adj" fmla="val 28570"/>
                <a:gd name="vf" fmla="val 115470"/>
              </a:avLst>
            </a:prstGeom>
            <a:solidFill>
              <a:srgbClr val="002060"/>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22" name="Hexagon 13">
              <a:extLst>
                <a:ext uri="{FF2B5EF4-FFF2-40B4-BE49-F238E27FC236}">
                  <a16:creationId xmlns:a16="http://schemas.microsoft.com/office/drawing/2014/main" id="{682F981C-8E01-4AD7-A62B-70F085B7D257}"/>
                </a:ext>
              </a:extLst>
            </p:cNvPr>
            <p:cNvSpPr txBox="1"/>
            <p:nvPr/>
          </p:nvSpPr>
          <p:spPr>
            <a:xfrm>
              <a:off x="7889307" y="4154719"/>
              <a:ext cx="1614123" cy="13964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u="sng" kern="1200"/>
                <a:t>Threat of Substitutes</a:t>
              </a:r>
            </a:p>
            <a:p>
              <a:pPr marL="0" lvl="0" indent="0" algn="ctr" defTabSz="666750">
                <a:lnSpc>
                  <a:spcPct val="90000"/>
                </a:lnSpc>
                <a:spcBef>
                  <a:spcPct val="0"/>
                </a:spcBef>
                <a:spcAft>
                  <a:spcPct val="35000"/>
                </a:spcAft>
                <a:buNone/>
              </a:pPr>
              <a:endParaRPr lang="en-US" sz="1500" kern="1200"/>
            </a:p>
            <a:p>
              <a:pPr marL="0" lvl="0" indent="0" algn="ctr" defTabSz="666750">
                <a:lnSpc>
                  <a:spcPct val="90000"/>
                </a:lnSpc>
                <a:spcBef>
                  <a:spcPct val="0"/>
                </a:spcBef>
                <a:spcAft>
                  <a:spcPct val="35000"/>
                </a:spcAft>
                <a:buNone/>
              </a:pPr>
              <a:r>
                <a:rPr lang="en-US" sz="2800" kern="1200"/>
                <a:t>LOW</a:t>
              </a:r>
            </a:p>
          </p:txBody>
        </p:sp>
      </p:grpSp>
      <p:sp>
        <p:nvSpPr>
          <p:cNvPr id="10" name="Hexagon 9">
            <a:extLst>
              <a:ext uri="{FF2B5EF4-FFF2-40B4-BE49-F238E27FC236}">
                <a16:creationId xmlns:a16="http://schemas.microsoft.com/office/drawing/2014/main" id="{3A4D3509-807F-48AD-BF2D-CB41F3AB7CC7}"/>
              </a:ext>
            </a:extLst>
          </p:cNvPr>
          <p:cNvSpPr/>
          <p:nvPr/>
        </p:nvSpPr>
        <p:spPr>
          <a:xfrm>
            <a:off x="5421818" y="4930319"/>
            <a:ext cx="995709" cy="857935"/>
          </a:xfrm>
          <a:prstGeom prst="hexagon">
            <a:avLst>
              <a:gd name="adj" fmla="val 28900"/>
              <a:gd name="vf" fmla="val 115470"/>
            </a:avLst>
          </a:prstGeom>
          <a:noFill/>
          <a:ln>
            <a:noFill/>
          </a:ln>
        </p:spPr>
        <p:style>
          <a:lnRef idx="0">
            <a:scrgbClr r="0" g="0" b="0"/>
          </a:lnRef>
          <a:fillRef idx="1">
            <a:scrgbClr r="0" g="0" b="0"/>
          </a:fillRef>
          <a:effectRef idx="2">
            <a:schemeClr val="dk2">
              <a:tint val="40000"/>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CD111000-5B3A-46B0-8037-C7A2B9C43D92}"/>
              </a:ext>
            </a:extLst>
          </p:cNvPr>
          <p:cNvGrpSpPr/>
          <p:nvPr/>
        </p:nvGrpSpPr>
        <p:grpSpPr>
          <a:xfrm>
            <a:off x="4839680" y="5826458"/>
            <a:ext cx="2162699" cy="61799"/>
            <a:chOff x="5293463" y="6062878"/>
            <a:chExt cx="2414339" cy="68989"/>
          </a:xfrm>
        </p:grpSpPr>
        <p:sp>
          <p:nvSpPr>
            <p:cNvPr id="19" name="Hexagon 18">
              <a:extLst>
                <a:ext uri="{FF2B5EF4-FFF2-40B4-BE49-F238E27FC236}">
                  <a16:creationId xmlns:a16="http://schemas.microsoft.com/office/drawing/2014/main" id="{3C0DC7B4-FC76-468E-A400-2D720D6EA9A8}"/>
                </a:ext>
              </a:extLst>
            </p:cNvPr>
            <p:cNvSpPr/>
            <p:nvPr/>
          </p:nvSpPr>
          <p:spPr>
            <a:xfrm flipV="1">
              <a:off x="5293463" y="6062878"/>
              <a:ext cx="2414339" cy="68989"/>
            </a:xfrm>
            <a:prstGeom prst="hexagon">
              <a:avLst>
                <a:gd name="adj" fmla="val 28570"/>
                <a:gd name="vf" fmla="val 115470"/>
              </a:avLst>
            </a:prstGeom>
            <a:noFill/>
            <a:ln>
              <a:noFill/>
            </a:ln>
          </p:spPr>
          <p:style>
            <a:lnRef idx="0">
              <a:scrgbClr r="0" g="0" b="0"/>
            </a:lnRef>
            <a:fillRef idx="3">
              <a:scrgbClr r="0" g="0" b="0"/>
            </a:fillRef>
            <a:effectRef idx="2">
              <a:schemeClr val="dk2">
                <a:hueOff val="0"/>
                <a:satOff val="0"/>
                <a:lumOff val="0"/>
                <a:alphaOff val="0"/>
              </a:schemeClr>
            </a:effectRef>
            <a:fontRef idx="minor">
              <a:schemeClr val="lt1"/>
            </a:fontRef>
          </p:style>
        </p:sp>
        <p:sp>
          <p:nvSpPr>
            <p:cNvPr id="20" name="Hexagon 16">
              <a:extLst>
                <a:ext uri="{FF2B5EF4-FFF2-40B4-BE49-F238E27FC236}">
                  <a16:creationId xmlns:a16="http://schemas.microsoft.com/office/drawing/2014/main" id="{B14F2370-F9DF-4CDD-AC1C-F5CB7B173015}"/>
                </a:ext>
              </a:extLst>
            </p:cNvPr>
            <p:cNvSpPr txBox="1"/>
            <p:nvPr/>
          </p:nvSpPr>
          <p:spPr>
            <a:xfrm rot="10800000">
              <a:off x="5501228" y="6068815"/>
              <a:ext cx="1998809" cy="57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p:txBody>
        </p:sp>
      </p:grpSp>
      <p:grpSp>
        <p:nvGrpSpPr>
          <p:cNvPr id="13" name="Group 12">
            <a:extLst>
              <a:ext uri="{FF2B5EF4-FFF2-40B4-BE49-F238E27FC236}">
                <a16:creationId xmlns:a16="http://schemas.microsoft.com/office/drawing/2014/main" id="{E42139FE-90E1-4913-9CD8-7D3508A19B66}"/>
              </a:ext>
            </a:extLst>
          </p:cNvPr>
          <p:cNvGrpSpPr/>
          <p:nvPr/>
        </p:nvGrpSpPr>
        <p:grpSpPr>
          <a:xfrm>
            <a:off x="4650404" y="167887"/>
            <a:ext cx="2542131" cy="1838793"/>
            <a:chOff x="3050461" y="3810016"/>
            <a:chExt cx="2414339" cy="2088687"/>
          </a:xfrm>
        </p:grpSpPr>
        <p:sp>
          <p:nvSpPr>
            <p:cNvPr id="17" name="Hexagon 16">
              <a:extLst>
                <a:ext uri="{FF2B5EF4-FFF2-40B4-BE49-F238E27FC236}">
                  <a16:creationId xmlns:a16="http://schemas.microsoft.com/office/drawing/2014/main" id="{45498E45-D3FA-4FE8-AC50-380496E3F8DF}"/>
                </a:ext>
              </a:extLst>
            </p:cNvPr>
            <p:cNvSpPr/>
            <p:nvPr/>
          </p:nvSpPr>
          <p:spPr>
            <a:xfrm>
              <a:off x="3050461" y="3810016"/>
              <a:ext cx="2414339" cy="2088687"/>
            </a:xfrm>
            <a:prstGeom prst="hexagon">
              <a:avLst>
                <a:gd name="adj" fmla="val 28570"/>
                <a:gd name="vf" fmla="val 115470"/>
              </a:avLst>
            </a:prstGeom>
            <a:solidFill>
              <a:srgbClr val="002060"/>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18" name="Hexagon 19">
              <a:extLst>
                <a:ext uri="{FF2B5EF4-FFF2-40B4-BE49-F238E27FC236}">
                  <a16:creationId xmlns:a16="http://schemas.microsoft.com/office/drawing/2014/main" id="{5958AA0F-25EF-4424-9074-D9D478757E0E}"/>
                </a:ext>
              </a:extLst>
            </p:cNvPr>
            <p:cNvSpPr txBox="1"/>
            <p:nvPr/>
          </p:nvSpPr>
          <p:spPr>
            <a:xfrm>
              <a:off x="3450569" y="4156156"/>
              <a:ext cx="1614123" cy="13964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u="sng" kern="1200"/>
                <a:t>Threat of New Entrants</a:t>
              </a:r>
            </a:p>
            <a:p>
              <a:pPr marL="0" lvl="0" indent="0" algn="ctr" defTabSz="666750">
                <a:lnSpc>
                  <a:spcPct val="90000"/>
                </a:lnSpc>
                <a:spcBef>
                  <a:spcPct val="0"/>
                </a:spcBef>
                <a:spcAft>
                  <a:spcPct val="35000"/>
                </a:spcAft>
                <a:buNone/>
              </a:pPr>
              <a:endParaRPr lang="en-US" sz="1500" kern="1200"/>
            </a:p>
            <a:p>
              <a:pPr marL="0" lvl="0" indent="0" algn="ctr" defTabSz="666750">
                <a:lnSpc>
                  <a:spcPct val="90000"/>
                </a:lnSpc>
                <a:spcBef>
                  <a:spcPct val="0"/>
                </a:spcBef>
                <a:spcAft>
                  <a:spcPct val="35000"/>
                </a:spcAft>
                <a:buNone/>
              </a:pPr>
              <a:r>
                <a:rPr lang="en-US" sz="2800" kern="1200"/>
                <a:t>MEDIUM</a:t>
              </a:r>
            </a:p>
          </p:txBody>
        </p:sp>
      </p:grpSp>
      <p:grpSp>
        <p:nvGrpSpPr>
          <p:cNvPr id="14" name="Group 13">
            <a:extLst>
              <a:ext uri="{FF2B5EF4-FFF2-40B4-BE49-F238E27FC236}">
                <a16:creationId xmlns:a16="http://schemas.microsoft.com/office/drawing/2014/main" id="{D319BA58-C2DC-4943-9C05-473C17647497}"/>
              </a:ext>
            </a:extLst>
          </p:cNvPr>
          <p:cNvGrpSpPr/>
          <p:nvPr/>
        </p:nvGrpSpPr>
        <p:grpSpPr>
          <a:xfrm>
            <a:off x="7657216" y="2469554"/>
            <a:ext cx="2856751" cy="1928759"/>
            <a:chOff x="3050461" y="1280169"/>
            <a:chExt cx="2414339" cy="2088687"/>
          </a:xfrm>
        </p:grpSpPr>
        <p:sp>
          <p:nvSpPr>
            <p:cNvPr id="15" name="Hexagon 14">
              <a:extLst>
                <a:ext uri="{FF2B5EF4-FFF2-40B4-BE49-F238E27FC236}">
                  <a16:creationId xmlns:a16="http://schemas.microsoft.com/office/drawing/2014/main" id="{4451E75B-6872-4259-BB9E-5A7CA795C992}"/>
                </a:ext>
              </a:extLst>
            </p:cNvPr>
            <p:cNvSpPr/>
            <p:nvPr/>
          </p:nvSpPr>
          <p:spPr>
            <a:xfrm>
              <a:off x="3050461" y="1280169"/>
              <a:ext cx="2414339" cy="2088687"/>
            </a:xfrm>
            <a:prstGeom prst="hexagon">
              <a:avLst>
                <a:gd name="adj" fmla="val 28570"/>
                <a:gd name="vf" fmla="val 115470"/>
              </a:avLst>
            </a:prstGeom>
            <a:solidFill>
              <a:srgbClr val="002060"/>
            </a:solid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16" name="Hexagon 21">
              <a:extLst>
                <a:ext uri="{FF2B5EF4-FFF2-40B4-BE49-F238E27FC236}">
                  <a16:creationId xmlns:a16="http://schemas.microsoft.com/office/drawing/2014/main" id="{3109A912-60CA-4523-883A-E9EA8C59665C}"/>
                </a:ext>
              </a:extLst>
            </p:cNvPr>
            <p:cNvSpPr txBox="1"/>
            <p:nvPr/>
          </p:nvSpPr>
          <p:spPr>
            <a:xfrm>
              <a:off x="3450568" y="1626308"/>
              <a:ext cx="1614123" cy="13964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u="sng" kern="1200"/>
                <a:t>Bargaining Power of Buyers</a:t>
              </a:r>
            </a:p>
            <a:p>
              <a:pPr marL="0" lvl="0" indent="0" algn="ctr" defTabSz="666750">
                <a:lnSpc>
                  <a:spcPct val="90000"/>
                </a:lnSpc>
                <a:spcBef>
                  <a:spcPct val="0"/>
                </a:spcBef>
                <a:spcAft>
                  <a:spcPct val="35000"/>
                </a:spcAft>
                <a:buNone/>
              </a:pPr>
              <a:endParaRPr lang="en-US" sz="1500" kern="1200"/>
            </a:p>
            <a:p>
              <a:pPr marL="0" lvl="0" indent="0" algn="ctr" defTabSz="666750">
                <a:lnSpc>
                  <a:spcPct val="90000"/>
                </a:lnSpc>
                <a:spcBef>
                  <a:spcPct val="0"/>
                </a:spcBef>
                <a:spcAft>
                  <a:spcPct val="35000"/>
                </a:spcAft>
                <a:buNone/>
              </a:pPr>
              <a:r>
                <a:rPr lang="en-US" sz="2800" kern="1200"/>
                <a:t>HIGH</a:t>
              </a:r>
            </a:p>
          </p:txBody>
        </p:sp>
      </p:grpSp>
      <p:sp>
        <p:nvSpPr>
          <p:cNvPr id="29" name="Up-Down Arrow 11">
            <a:extLst>
              <a:ext uri="{FF2B5EF4-FFF2-40B4-BE49-F238E27FC236}">
                <a16:creationId xmlns:a16="http://schemas.microsoft.com/office/drawing/2014/main" id="{F90C4AA0-17B5-4875-9E75-65E3C830A18F}"/>
              </a:ext>
            </a:extLst>
          </p:cNvPr>
          <p:cNvSpPr/>
          <p:nvPr/>
        </p:nvSpPr>
        <p:spPr>
          <a:xfrm>
            <a:off x="5804213" y="1984624"/>
            <a:ext cx="229133" cy="39635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12">
            <a:extLst>
              <a:ext uri="{FF2B5EF4-FFF2-40B4-BE49-F238E27FC236}">
                <a16:creationId xmlns:a16="http://schemas.microsoft.com/office/drawing/2014/main" id="{DD1A37DC-BEC4-4D06-92F5-E06AD1CFE916}"/>
              </a:ext>
            </a:extLst>
          </p:cNvPr>
          <p:cNvSpPr/>
          <p:nvPr/>
        </p:nvSpPr>
        <p:spPr>
          <a:xfrm>
            <a:off x="5804213" y="4503417"/>
            <a:ext cx="229133" cy="4004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Down Arrow 13">
            <a:extLst>
              <a:ext uri="{FF2B5EF4-FFF2-40B4-BE49-F238E27FC236}">
                <a16:creationId xmlns:a16="http://schemas.microsoft.com/office/drawing/2014/main" id="{9C24939B-08A7-4E5B-AFF4-5733DEC5668A}"/>
              </a:ext>
            </a:extLst>
          </p:cNvPr>
          <p:cNvSpPr/>
          <p:nvPr/>
        </p:nvSpPr>
        <p:spPr>
          <a:xfrm rot="5400000">
            <a:off x="4344079" y="3202439"/>
            <a:ext cx="229133" cy="4669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Down Arrow 14">
            <a:extLst>
              <a:ext uri="{FF2B5EF4-FFF2-40B4-BE49-F238E27FC236}">
                <a16:creationId xmlns:a16="http://schemas.microsoft.com/office/drawing/2014/main" id="{0121E8CF-7C23-4E17-931F-C9AF690248AE}"/>
              </a:ext>
            </a:extLst>
          </p:cNvPr>
          <p:cNvSpPr/>
          <p:nvPr/>
        </p:nvSpPr>
        <p:spPr>
          <a:xfrm rot="5400000">
            <a:off x="7297592" y="3189711"/>
            <a:ext cx="229133" cy="4924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bject 5">
            <a:extLst>
              <a:ext uri="{FF2B5EF4-FFF2-40B4-BE49-F238E27FC236}">
                <a16:creationId xmlns:a16="http://schemas.microsoft.com/office/drawing/2014/main" id="{91ACD5B4-F3BD-48B9-86CD-4587FE15EC01}"/>
              </a:ext>
            </a:extLst>
          </p:cNvPr>
          <p:cNvSpPr/>
          <p:nvPr/>
        </p:nvSpPr>
        <p:spPr>
          <a:xfrm flipV="1">
            <a:off x="321562" y="880109"/>
            <a:ext cx="3545249"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Tree>
    <p:extLst>
      <p:ext uri="{BB962C8B-B14F-4D97-AF65-F5344CB8AC3E}">
        <p14:creationId xmlns:p14="http://schemas.microsoft.com/office/powerpoint/2010/main" val="769161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283E60-02D5-4C32-9A7A-F4620E25B961}"/>
              </a:ext>
            </a:extLst>
          </p:cNvPr>
          <p:cNvSpPr txBox="1">
            <a:spLocks/>
          </p:cNvSpPr>
          <p:nvPr/>
        </p:nvSpPr>
        <p:spPr>
          <a:xfrm>
            <a:off x="298164" y="109303"/>
            <a:ext cx="10984523" cy="863745"/>
          </a:xfrm>
          <a:prstGeom prst="rect">
            <a:avLst/>
          </a:prstGeom>
        </p:spPr>
        <p:txBody>
          <a:bodyPr anchor="t"/>
          <a:lstStyle>
            <a:lvl1pPr>
              <a:defRPr>
                <a:latin typeface="+mj-lt"/>
                <a:ea typeface="+mj-ea"/>
                <a:cs typeface="+mj-cs"/>
              </a:defRPr>
            </a:lvl1pPr>
          </a:lstStyle>
          <a:p>
            <a:r>
              <a:rPr lang="en-IN" sz="4000" kern="0">
                <a:solidFill>
                  <a:srgbClr val="302933"/>
                </a:solidFill>
                <a:latin typeface="Arial"/>
                <a:cs typeface="Arial"/>
              </a:rPr>
              <a:t>Wired and Wireless LAN Access Infrastructure</a:t>
            </a:r>
            <a:endParaRPr lang="en-US">
              <a:solidFill>
                <a:srgbClr val="000000"/>
              </a:solidFill>
              <a:latin typeface="Calibri"/>
              <a:cs typeface="Calibri"/>
            </a:endParaRPr>
          </a:p>
        </p:txBody>
      </p:sp>
      <p:pic>
        <p:nvPicPr>
          <p:cNvPr id="4" name="Picture 3">
            <a:extLst>
              <a:ext uri="{FF2B5EF4-FFF2-40B4-BE49-F238E27FC236}">
                <a16:creationId xmlns:a16="http://schemas.microsoft.com/office/drawing/2014/main" id="{EA87BE20-7A76-4EE5-B043-FBE2D062BEA9}"/>
              </a:ext>
            </a:extLst>
          </p:cNvPr>
          <p:cNvPicPr>
            <a:picLocks noChangeAspect="1"/>
          </p:cNvPicPr>
          <p:nvPr/>
        </p:nvPicPr>
        <p:blipFill rotWithShape="1">
          <a:blip r:embed="rId3"/>
          <a:srcRect l="52747" t="28334" r="20800" b="13594"/>
          <a:stretch/>
        </p:blipFill>
        <p:spPr>
          <a:xfrm>
            <a:off x="6776713" y="973048"/>
            <a:ext cx="4167150" cy="5145801"/>
          </a:xfrm>
          <a:prstGeom prst="rect">
            <a:avLst/>
          </a:prstGeom>
        </p:spPr>
      </p:pic>
      <p:sp>
        <p:nvSpPr>
          <p:cNvPr id="6" name="Rectangle 5">
            <a:extLst>
              <a:ext uri="{FF2B5EF4-FFF2-40B4-BE49-F238E27FC236}">
                <a16:creationId xmlns:a16="http://schemas.microsoft.com/office/drawing/2014/main" id="{04B386DD-AF69-46B7-BBBB-D5A34BDFD6E4}"/>
              </a:ext>
            </a:extLst>
          </p:cNvPr>
          <p:cNvSpPr/>
          <p:nvPr/>
        </p:nvSpPr>
        <p:spPr>
          <a:xfrm>
            <a:off x="4248487" y="6471698"/>
            <a:ext cx="3512308" cy="276999"/>
          </a:xfrm>
          <a:prstGeom prst="rect">
            <a:avLst/>
          </a:prstGeom>
        </p:spPr>
        <p:txBody>
          <a:bodyPr wrap="none">
            <a:spAutoFit/>
          </a:bodyPr>
          <a:lstStyle/>
          <a:p>
            <a:r>
              <a:rPr lang="en-IN" sz="1200" i="1"/>
              <a:t>Source – Extrapolated based on </a:t>
            </a:r>
            <a:r>
              <a:rPr lang="en-IN" sz="1200" i="1">
                <a:hlinkClick r:id="rId4"/>
              </a:rPr>
              <a:t>Gartner Peer Reviews</a:t>
            </a:r>
            <a:endParaRPr lang="en-IN" sz="1200" i="1"/>
          </a:p>
        </p:txBody>
      </p:sp>
      <p:sp>
        <p:nvSpPr>
          <p:cNvPr id="7" name="object 5">
            <a:extLst>
              <a:ext uri="{FF2B5EF4-FFF2-40B4-BE49-F238E27FC236}">
                <a16:creationId xmlns:a16="http://schemas.microsoft.com/office/drawing/2014/main" id="{F8FCD4F6-729E-4866-9342-415A7B5A6038}"/>
              </a:ext>
            </a:extLst>
          </p:cNvPr>
          <p:cNvSpPr/>
          <p:nvPr/>
        </p:nvSpPr>
        <p:spPr>
          <a:xfrm flipV="1">
            <a:off x="321563" y="784861"/>
            <a:ext cx="4639320"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8" name="Picture 7">
            <a:extLst>
              <a:ext uri="{FF2B5EF4-FFF2-40B4-BE49-F238E27FC236}">
                <a16:creationId xmlns:a16="http://schemas.microsoft.com/office/drawing/2014/main" id="{FA94E6BC-2200-46AC-A1D9-F973D0F4BE85}"/>
              </a:ext>
            </a:extLst>
          </p:cNvPr>
          <p:cNvPicPr>
            <a:picLocks noChangeAspect="1"/>
          </p:cNvPicPr>
          <p:nvPr/>
        </p:nvPicPr>
        <p:blipFill>
          <a:blip r:embed="rId5"/>
          <a:stretch>
            <a:fillRect/>
          </a:stretch>
        </p:blipFill>
        <p:spPr>
          <a:xfrm>
            <a:off x="593429" y="838710"/>
            <a:ext cx="5502571" cy="5456563"/>
          </a:xfrm>
          <a:prstGeom prst="rect">
            <a:avLst/>
          </a:prstGeom>
        </p:spPr>
      </p:pic>
    </p:spTree>
    <p:extLst>
      <p:ext uri="{BB962C8B-B14F-4D97-AF65-F5344CB8AC3E}">
        <p14:creationId xmlns:p14="http://schemas.microsoft.com/office/powerpoint/2010/main" val="416121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089362" y="659312"/>
            <a:ext cx="3462055" cy="856645"/>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a:spcBef>
                <a:spcPts val="100"/>
              </a:spcBef>
            </a:pPr>
            <a:r>
              <a:rPr lang="en-US"/>
              <a:t>Masters in </a:t>
            </a:r>
            <a:r>
              <a:rPr lang="en-US" altLang="zh-CN"/>
              <a:t>Financial</a:t>
            </a:r>
            <a:r>
              <a:rPr lang="zh-CN" altLang="en-US"/>
              <a:t> </a:t>
            </a:r>
            <a:r>
              <a:rPr lang="en-US" altLang="zh-CN"/>
              <a:t>Management</a:t>
            </a:r>
            <a:r>
              <a:rPr lang="en-US"/>
              <a:t>/</a:t>
            </a:r>
          </a:p>
          <a:p>
            <a:pPr marL="12700">
              <a:spcBef>
                <a:spcPts val="100"/>
              </a:spcBef>
            </a:pPr>
            <a:r>
              <a:rPr lang="en-US"/>
              <a:t>Bachelors in </a:t>
            </a:r>
            <a:r>
              <a:rPr lang="en-US" altLang="zh-CN"/>
              <a:t>International</a:t>
            </a:r>
            <a:r>
              <a:rPr lang="zh-CN" altLang="en-US"/>
              <a:t> </a:t>
            </a:r>
            <a:r>
              <a:rPr lang="en-US" altLang="zh-CN"/>
              <a:t>Economics</a:t>
            </a:r>
            <a:r>
              <a:rPr lang="zh-CN" altLang="en-US"/>
              <a:t> </a:t>
            </a:r>
            <a:r>
              <a:rPr lang="en-US" altLang="zh-CN"/>
              <a:t>and</a:t>
            </a:r>
            <a:r>
              <a:rPr lang="zh-CN" altLang="en-US"/>
              <a:t> </a:t>
            </a:r>
            <a:r>
              <a:rPr lang="en-US" altLang="zh-CN"/>
              <a:t>Trade</a:t>
            </a:r>
            <a:endParaRPr lang="en-US"/>
          </a:p>
        </p:txBody>
      </p:sp>
      <p:sp>
        <p:nvSpPr>
          <p:cNvPr id="11" name="object 11"/>
          <p:cNvSpPr txBox="1"/>
          <p:nvPr/>
        </p:nvSpPr>
        <p:spPr>
          <a:xfrm>
            <a:off x="4618625" y="5862793"/>
            <a:ext cx="2954750" cy="671979"/>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US" altLang="zh-CN" sz="2400" b="1" spc="-5">
                <a:solidFill>
                  <a:prstClr val="black"/>
                </a:solidFill>
                <a:latin typeface="Arial"/>
                <a:cs typeface="Arial"/>
              </a:rPr>
              <a:t>Annie</a:t>
            </a:r>
            <a:r>
              <a:rPr lang="zh-CN" altLang="en-US" sz="2400" b="1" spc="-5">
                <a:solidFill>
                  <a:prstClr val="black"/>
                </a:solidFill>
                <a:latin typeface="Arial"/>
                <a:cs typeface="Arial"/>
              </a:rPr>
              <a:t> </a:t>
            </a:r>
            <a:r>
              <a:rPr lang="en-US" altLang="zh-CN" sz="2400" b="1" spc="-5">
                <a:solidFill>
                  <a:prstClr val="black"/>
                </a:solidFill>
                <a:latin typeface="Arial"/>
                <a:cs typeface="Arial"/>
              </a:rPr>
              <a:t>Song</a:t>
            </a:r>
            <a:endParaRPr kumimoji="0" lang="en-US" sz="2400" b="1" i="0" u="none" strike="noStrike" kern="1200" cap="none" spc="-5" normalizeH="0" baseline="0" noProof="0">
              <a:ln>
                <a:noFill/>
              </a:ln>
              <a:solidFill>
                <a:prstClr val="black"/>
              </a:solidFill>
              <a:effectLst/>
              <a:uLnTx/>
              <a:uFillTx/>
              <a:latin typeface="Arial"/>
              <a:ea typeface="+mn-ea"/>
              <a:cs typeface="Arial"/>
            </a:endParaRPr>
          </a:p>
          <a:p>
            <a:pPr marL="12700" algn="ctr">
              <a:spcBef>
                <a:spcPts val="100"/>
              </a:spcBef>
            </a:pPr>
            <a:r>
              <a:rPr lang="en-US"/>
              <a:t>MBA</a:t>
            </a:r>
          </a:p>
        </p:txBody>
      </p:sp>
      <p:sp>
        <p:nvSpPr>
          <p:cNvPr id="12" name="object 12"/>
          <p:cNvSpPr txBox="1"/>
          <p:nvPr/>
        </p:nvSpPr>
        <p:spPr>
          <a:xfrm>
            <a:off x="7162710" y="817048"/>
            <a:ext cx="4262145" cy="1397819"/>
          </a:xfrm>
          <a:prstGeom prst="rect">
            <a:avLst/>
          </a:prstGeom>
        </p:spPr>
        <p:txBody>
          <a:bodyPr vert="horz" wrap="square" lIns="0" tIns="12700" rIns="0" bIns="0" rtlCol="0">
            <a:spAutoFit/>
          </a:bodyPr>
          <a:lstStyle/>
          <a:p>
            <a:pPr fontAlgn="base"/>
            <a:r>
              <a:rPr lang="en-US" altLang="zh-CN"/>
              <a:t>Annie</a:t>
            </a:r>
            <a:r>
              <a:rPr lang="en-US"/>
              <a:t> has</a:t>
            </a:r>
            <a:r>
              <a:rPr lang="zh-CN" altLang="en-US"/>
              <a:t> </a:t>
            </a:r>
            <a:r>
              <a:rPr lang="en-US" altLang="zh-CN"/>
              <a:t>3+</a:t>
            </a:r>
            <a:r>
              <a:rPr lang="zh-CN" altLang="en-US"/>
              <a:t> </a:t>
            </a:r>
            <a:r>
              <a:rPr lang="en-US" altLang="zh-CN"/>
              <a:t>years</a:t>
            </a:r>
            <a:r>
              <a:rPr lang="zh-CN" altLang="en-US"/>
              <a:t> </a:t>
            </a:r>
            <a:r>
              <a:rPr lang="en-US" altLang="zh-CN"/>
              <a:t>of</a:t>
            </a:r>
            <a:r>
              <a:rPr lang="en-US"/>
              <a:t> experience in financial </a:t>
            </a:r>
            <a:r>
              <a:rPr lang="en-US" altLang="zh-CN"/>
              <a:t>management</a:t>
            </a:r>
            <a:r>
              <a:rPr lang="en-US"/>
              <a:t> and has worked with top-tier </a:t>
            </a:r>
            <a:r>
              <a:rPr lang="en-US" altLang="zh-CN"/>
              <a:t>venture</a:t>
            </a:r>
            <a:r>
              <a:rPr lang="zh-CN" altLang="en-US"/>
              <a:t> </a:t>
            </a:r>
            <a:r>
              <a:rPr lang="en-US" altLang="zh-CN"/>
              <a:t>capital</a:t>
            </a:r>
            <a:r>
              <a:rPr lang="zh-CN" altLang="en-US"/>
              <a:t> </a:t>
            </a:r>
            <a:r>
              <a:rPr lang="en-US" altLang="zh-CN"/>
              <a:t>firm</a:t>
            </a:r>
            <a:r>
              <a:rPr lang="en-US"/>
              <a:t> to connect the best technology startups with the world’s largest corporations</a:t>
            </a:r>
            <a:r>
              <a:rPr lang="zh-CN" altLang="en-US"/>
              <a:t> </a:t>
            </a:r>
            <a:r>
              <a:rPr lang="en-US" altLang="zh-CN"/>
              <a:t>for</a:t>
            </a:r>
            <a:r>
              <a:rPr lang="zh-CN" altLang="en-US"/>
              <a:t> </a:t>
            </a:r>
            <a:r>
              <a:rPr lang="en-US" altLang="zh-CN"/>
              <a:t>cross-border</a:t>
            </a:r>
            <a:r>
              <a:rPr lang="zh-CN" altLang="en-US"/>
              <a:t> </a:t>
            </a:r>
            <a:r>
              <a:rPr lang="en-US" altLang="zh-CN"/>
              <a:t>businesses</a:t>
            </a:r>
            <a:r>
              <a:rPr lang="en-US"/>
              <a:t>. </a:t>
            </a:r>
          </a:p>
        </p:txBody>
      </p:sp>
      <p:pic>
        <p:nvPicPr>
          <p:cNvPr id="39" name="Picture 38">
            <a:extLst>
              <a:ext uri="{FF2B5EF4-FFF2-40B4-BE49-F238E27FC236}">
                <a16:creationId xmlns:a16="http://schemas.microsoft.com/office/drawing/2014/main" id="{C7FB11ED-E4E9-954B-99E3-85843B45AFEC}"/>
              </a:ext>
            </a:extLst>
          </p:cNvPr>
          <p:cNvPicPr>
            <a:picLocks noChangeAspect="1"/>
          </p:cNvPicPr>
          <p:nvPr/>
        </p:nvPicPr>
        <p:blipFill>
          <a:blip r:embed="rId3"/>
          <a:stretch>
            <a:fillRect/>
          </a:stretch>
        </p:blipFill>
        <p:spPr>
          <a:xfrm>
            <a:off x="4781351" y="2353621"/>
            <a:ext cx="2629297" cy="3140729"/>
          </a:xfrm>
          <a:prstGeom prst="ellipse">
            <a:avLst/>
          </a:prstGeom>
          <a:ln w="63500" cap="rnd">
            <a:noFill/>
          </a:ln>
          <a:effectLst>
            <a:outerShdw blurRad="50800" dist="50800" dir="5400000" sx="-80000" sy="-18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sp>
        <p:nvSpPr>
          <p:cNvPr id="44" name="object 8">
            <a:extLst>
              <a:ext uri="{FF2B5EF4-FFF2-40B4-BE49-F238E27FC236}">
                <a16:creationId xmlns:a16="http://schemas.microsoft.com/office/drawing/2014/main" id="{39B4A83E-AEBD-AF4A-8711-F202229C15A4}"/>
              </a:ext>
            </a:extLst>
          </p:cNvPr>
          <p:cNvSpPr txBox="1"/>
          <p:nvPr/>
        </p:nvSpPr>
        <p:spPr>
          <a:xfrm>
            <a:off x="-197709" y="3788790"/>
            <a:ext cx="2296556" cy="289823"/>
          </a:xfrm>
          <a:prstGeom prst="rect">
            <a:avLst/>
          </a:prstGeom>
        </p:spPr>
        <p:txBody>
          <a:bodyPr vert="horz" wrap="square" lIns="0" tIns="12700" rIns="0" bIns="0" rtlCol="0">
            <a:spAutoFit/>
          </a:bodyPr>
          <a:lstStyle/>
          <a:p>
            <a:pPr marL="12700" algn="ctr">
              <a:spcBef>
                <a:spcPts val="100"/>
              </a:spcBef>
            </a:pPr>
            <a:r>
              <a:rPr lang="en-US" altLang="zh-CN"/>
              <a:t>Photography</a:t>
            </a:r>
            <a:endParaRPr lang="en-US"/>
          </a:p>
        </p:txBody>
      </p:sp>
      <p:pic>
        <p:nvPicPr>
          <p:cNvPr id="2" name="Picture 1">
            <a:extLst>
              <a:ext uri="{FF2B5EF4-FFF2-40B4-BE49-F238E27FC236}">
                <a16:creationId xmlns:a16="http://schemas.microsoft.com/office/drawing/2014/main" id="{A6962948-57F8-DB4D-A209-2D6EBEA68824}"/>
              </a:ext>
            </a:extLst>
          </p:cNvPr>
          <p:cNvPicPr>
            <a:picLocks noChangeAspect="1"/>
          </p:cNvPicPr>
          <p:nvPr/>
        </p:nvPicPr>
        <p:blipFill>
          <a:blip r:embed="rId4"/>
          <a:stretch>
            <a:fillRect/>
          </a:stretch>
        </p:blipFill>
        <p:spPr>
          <a:xfrm>
            <a:off x="7833877" y="2611782"/>
            <a:ext cx="3933790" cy="1180137"/>
          </a:xfrm>
          <a:prstGeom prst="rect">
            <a:avLst/>
          </a:prstGeom>
        </p:spPr>
      </p:pic>
      <p:pic>
        <p:nvPicPr>
          <p:cNvPr id="4" name="Picture 3">
            <a:extLst>
              <a:ext uri="{FF2B5EF4-FFF2-40B4-BE49-F238E27FC236}">
                <a16:creationId xmlns:a16="http://schemas.microsoft.com/office/drawing/2014/main" id="{756EF5FD-53EC-B84C-9E45-5560F768B3EA}"/>
              </a:ext>
            </a:extLst>
          </p:cNvPr>
          <p:cNvPicPr>
            <a:picLocks noChangeAspect="1"/>
          </p:cNvPicPr>
          <p:nvPr/>
        </p:nvPicPr>
        <p:blipFill>
          <a:blip r:embed="rId5"/>
          <a:stretch>
            <a:fillRect/>
          </a:stretch>
        </p:blipFill>
        <p:spPr>
          <a:xfrm>
            <a:off x="5138379" y="436651"/>
            <a:ext cx="1548993" cy="1778216"/>
          </a:xfrm>
          <a:prstGeom prst="rect">
            <a:avLst/>
          </a:prstGeom>
        </p:spPr>
      </p:pic>
      <p:pic>
        <p:nvPicPr>
          <p:cNvPr id="5" name="Picture 4">
            <a:extLst>
              <a:ext uri="{FF2B5EF4-FFF2-40B4-BE49-F238E27FC236}">
                <a16:creationId xmlns:a16="http://schemas.microsoft.com/office/drawing/2014/main" id="{08C7EE2B-4A94-994A-8E6B-3D8B40BD378A}"/>
              </a:ext>
            </a:extLst>
          </p:cNvPr>
          <p:cNvPicPr>
            <a:picLocks noChangeAspect="1"/>
          </p:cNvPicPr>
          <p:nvPr/>
        </p:nvPicPr>
        <p:blipFill>
          <a:blip r:embed="rId6"/>
          <a:stretch>
            <a:fillRect/>
          </a:stretch>
        </p:blipFill>
        <p:spPr>
          <a:xfrm>
            <a:off x="1922119" y="1552746"/>
            <a:ext cx="2629298" cy="1314649"/>
          </a:xfrm>
          <a:prstGeom prst="rect">
            <a:avLst/>
          </a:prstGeom>
        </p:spPr>
      </p:pic>
      <p:pic>
        <p:nvPicPr>
          <p:cNvPr id="6" name="Picture 5">
            <a:extLst>
              <a:ext uri="{FF2B5EF4-FFF2-40B4-BE49-F238E27FC236}">
                <a16:creationId xmlns:a16="http://schemas.microsoft.com/office/drawing/2014/main" id="{0FF64D29-50B9-F040-A5F7-24C75DED0A21}"/>
              </a:ext>
            </a:extLst>
          </p:cNvPr>
          <p:cNvPicPr>
            <a:picLocks noChangeAspect="1"/>
          </p:cNvPicPr>
          <p:nvPr/>
        </p:nvPicPr>
        <p:blipFill>
          <a:blip r:embed="rId7"/>
          <a:stretch>
            <a:fillRect/>
          </a:stretch>
        </p:blipFill>
        <p:spPr>
          <a:xfrm>
            <a:off x="7833877" y="4287733"/>
            <a:ext cx="2429878" cy="967452"/>
          </a:xfrm>
          <a:prstGeom prst="rect">
            <a:avLst/>
          </a:prstGeom>
        </p:spPr>
      </p:pic>
      <p:pic>
        <p:nvPicPr>
          <p:cNvPr id="21" name="Picture 20">
            <a:extLst>
              <a:ext uri="{FF2B5EF4-FFF2-40B4-BE49-F238E27FC236}">
                <a16:creationId xmlns:a16="http://schemas.microsoft.com/office/drawing/2014/main" id="{1BB1E826-5E57-DF49-B72C-FBBE48854B3A}"/>
              </a:ext>
            </a:extLst>
          </p:cNvPr>
          <p:cNvPicPr>
            <a:picLocks noChangeAspect="1"/>
          </p:cNvPicPr>
          <p:nvPr/>
        </p:nvPicPr>
        <p:blipFill>
          <a:blip r:embed="rId8"/>
          <a:stretch>
            <a:fillRect/>
          </a:stretch>
        </p:blipFill>
        <p:spPr>
          <a:xfrm>
            <a:off x="1725855" y="3038770"/>
            <a:ext cx="2266020" cy="1500041"/>
          </a:xfrm>
          <a:prstGeom prst="rect">
            <a:avLst/>
          </a:prstGeom>
        </p:spPr>
      </p:pic>
      <p:pic>
        <p:nvPicPr>
          <p:cNvPr id="23" name="Picture 22">
            <a:extLst>
              <a:ext uri="{FF2B5EF4-FFF2-40B4-BE49-F238E27FC236}">
                <a16:creationId xmlns:a16="http://schemas.microsoft.com/office/drawing/2014/main" id="{EBF0FBDE-0A8B-E346-BE62-2A0F495D5628}"/>
              </a:ext>
            </a:extLst>
          </p:cNvPr>
          <p:cNvPicPr>
            <a:picLocks noChangeAspect="1"/>
          </p:cNvPicPr>
          <p:nvPr/>
        </p:nvPicPr>
        <p:blipFill>
          <a:blip r:embed="rId9"/>
          <a:stretch>
            <a:fillRect/>
          </a:stretch>
        </p:blipFill>
        <p:spPr>
          <a:xfrm>
            <a:off x="2369239" y="4902820"/>
            <a:ext cx="2022210" cy="1183062"/>
          </a:xfrm>
          <a:prstGeom prst="rect">
            <a:avLst/>
          </a:prstGeom>
        </p:spPr>
      </p:pic>
      <p:sp>
        <p:nvSpPr>
          <p:cNvPr id="31" name="object 8">
            <a:extLst>
              <a:ext uri="{FF2B5EF4-FFF2-40B4-BE49-F238E27FC236}">
                <a16:creationId xmlns:a16="http://schemas.microsoft.com/office/drawing/2014/main" id="{73DA70D6-0CAB-F643-9B84-ABEBF3B6D367}"/>
              </a:ext>
            </a:extLst>
          </p:cNvPr>
          <p:cNvSpPr txBox="1"/>
          <p:nvPr/>
        </p:nvSpPr>
        <p:spPr>
          <a:xfrm>
            <a:off x="72683" y="5349439"/>
            <a:ext cx="2296556" cy="289823"/>
          </a:xfrm>
          <a:prstGeom prst="rect">
            <a:avLst/>
          </a:prstGeom>
        </p:spPr>
        <p:txBody>
          <a:bodyPr vert="horz" wrap="square" lIns="0" tIns="12700" rIns="0" bIns="0" rtlCol="0">
            <a:spAutoFit/>
          </a:bodyPr>
          <a:lstStyle/>
          <a:p>
            <a:pPr marL="12700" algn="ctr">
              <a:spcBef>
                <a:spcPts val="100"/>
              </a:spcBef>
            </a:pPr>
            <a:r>
              <a:rPr lang="en-US" altLang="zh-CN"/>
              <a:t>Guzheng</a:t>
            </a:r>
            <a:endParaRPr lang="en-US"/>
          </a:p>
        </p:txBody>
      </p:sp>
    </p:spTree>
    <p:extLst>
      <p:ext uri="{BB962C8B-B14F-4D97-AF65-F5344CB8AC3E}">
        <p14:creationId xmlns:p14="http://schemas.microsoft.com/office/powerpoint/2010/main" val="1207270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098C-033B-468C-A3F1-4835F86E2624}"/>
              </a:ext>
            </a:extLst>
          </p:cNvPr>
          <p:cNvSpPr txBox="1">
            <a:spLocks/>
          </p:cNvSpPr>
          <p:nvPr/>
        </p:nvSpPr>
        <p:spPr>
          <a:xfrm>
            <a:off x="298164" y="167887"/>
            <a:ext cx="10984523" cy="1325563"/>
          </a:xfrm>
          <a:prstGeom prst="rect">
            <a:avLst/>
          </a:prstGeom>
        </p:spPr>
        <p:txBody>
          <a:bodyPr/>
          <a:lstStyle>
            <a:lvl1pPr>
              <a:defRPr>
                <a:latin typeface="+mj-lt"/>
                <a:ea typeface="+mj-ea"/>
                <a:cs typeface="+mj-cs"/>
              </a:defRPr>
            </a:lvl1pPr>
          </a:lstStyle>
          <a:p>
            <a:r>
              <a:rPr lang="en-US" sz="4000" kern="0">
                <a:solidFill>
                  <a:srgbClr val="302933"/>
                </a:solidFill>
                <a:latin typeface="Arial"/>
                <a:cs typeface="Arial"/>
              </a:rPr>
              <a:t>Market Share</a:t>
            </a:r>
          </a:p>
        </p:txBody>
      </p:sp>
      <p:pic>
        <p:nvPicPr>
          <p:cNvPr id="3" name="Picture 2">
            <a:extLst>
              <a:ext uri="{FF2B5EF4-FFF2-40B4-BE49-F238E27FC236}">
                <a16:creationId xmlns:a16="http://schemas.microsoft.com/office/drawing/2014/main" id="{0E58FCB9-08C4-4425-964D-C1CF42A3A0BD}"/>
              </a:ext>
            </a:extLst>
          </p:cNvPr>
          <p:cNvPicPr>
            <a:picLocks noChangeAspect="1"/>
          </p:cNvPicPr>
          <p:nvPr/>
        </p:nvPicPr>
        <p:blipFill rotWithShape="1">
          <a:blip r:embed="rId2"/>
          <a:srcRect l="15306" t="2762" r="14133" b="3581"/>
          <a:stretch/>
        </p:blipFill>
        <p:spPr>
          <a:xfrm>
            <a:off x="2369913" y="1190702"/>
            <a:ext cx="7452174" cy="4895695"/>
          </a:xfrm>
          <a:prstGeom prst="rect">
            <a:avLst/>
          </a:prstGeom>
        </p:spPr>
      </p:pic>
      <p:sp>
        <p:nvSpPr>
          <p:cNvPr id="5" name="object 5">
            <a:extLst>
              <a:ext uri="{FF2B5EF4-FFF2-40B4-BE49-F238E27FC236}">
                <a16:creationId xmlns:a16="http://schemas.microsoft.com/office/drawing/2014/main" id="{1500DDBB-EA8C-4CC4-8437-4B99FB6BBE1B}"/>
              </a:ext>
            </a:extLst>
          </p:cNvPr>
          <p:cNvSpPr/>
          <p:nvPr/>
        </p:nvSpPr>
        <p:spPr>
          <a:xfrm flipV="1">
            <a:off x="321563" y="975361"/>
            <a:ext cx="4639320"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Tree>
    <p:extLst>
      <p:ext uri="{BB962C8B-B14F-4D97-AF65-F5344CB8AC3E}">
        <p14:creationId xmlns:p14="http://schemas.microsoft.com/office/powerpoint/2010/main" val="1448650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E16D-A8DC-43AA-B2BC-3BA2CDAD9B8E}"/>
              </a:ext>
            </a:extLst>
          </p:cNvPr>
          <p:cNvSpPr txBox="1">
            <a:spLocks/>
          </p:cNvSpPr>
          <p:nvPr/>
        </p:nvSpPr>
        <p:spPr>
          <a:xfrm>
            <a:off x="298164" y="167887"/>
            <a:ext cx="10984523" cy="1325563"/>
          </a:xfrm>
          <a:prstGeom prst="rect">
            <a:avLst/>
          </a:prstGeom>
        </p:spPr>
        <p:txBody>
          <a:bodyPr/>
          <a:lstStyle>
            <a:lvl1pPr>
              <a:defRPr>
                <a:latin typeface="+mj-lt"/>
                <a:ea typeface="+mj-ea"/>
                <a:cs typeface="+mj-cs"/>
              </a:defRPr>
            </a:lvl1pPr>
          </a:lstStyle>
          <a:p>
            <a:r>
              <a:rPr lang="en-US" sz="4000" kern="0">
                <a:solidFill>
                  <a:srgbClr val="302933"/>
                </a:solidFill>
                <a:latin typeface="Arial"/>
                <a:cs typeface="Arial"/>
              </a:rPr>
              <a:t>Competitors</a:t>
            </a:r>
          </a:p>
        </p:txBody>
      </p:sp>
      <p:sp>
        <p:nvSpPr>
          <p:cNvPr id="3" name="Rectangle 2">
            <a:extLst>
              <a:ext uri="{FF2B5EF4-FFF2-40B4-BE49-F238E27FC236}">
                <a16:creationId xmlns:a16="http://schemas.microsoft.com/office/drawing/2014/main" id="{26A39A90-FE68-4A32-9FB5-3F872A6BC9BB}"/>
              </a:ext>
            </a:extLst>
          </p:cNvPr>
          <p:cNvSpPr/>
          <p:nvPr/>
        </p:nvSpPr>
        <p:spPr>
          <a:xfrm>
            <a:off x="1470544" y="1280753"/>
            <a:ext cx="2715039" cy="400110"/>
          </a:xfrm>
          <a:prstGeom prst="rect">
            <a:avLst/>
          </a:prstGeom>
        </p:spPr>
        <p:txBody>
          <a:bodyPr wrap="square" anchor="t">
            <a:spAutoFit/>
          </a:bodyPr>
          <a:lstStyle/>
          <a:p>
            <a:pPr algn="ctr"/>
            <a:r>
              <a:rPr lang="en-IN" sz="2000" b="1">
                <a:solidFill>
                  <a:srgbClr val="000000"/>
                </a:solidFill>
                <a:latin typeface="Times New Roman"/>
                <a:cs typeface="Times New Roman"/>
              </a:rPr>
              <a:t>Major Competitors</a:t>
            </a:r>
            <a:endParaRPr lang="en-IN" sz="2000" b="1">
              <a:latin typeface="Times New Roman"/>
              <a:cs typeface="Times New Roman"/>
            </a:endParaRPr>
          </a:p>
        </p:txBody>
      </p:sp>
      <p:sp>
        <p:nvSpPr>
          <p:cNvPr id="4" name="Rectangle 3">
            <a:extLst>
              <a:ext uri="{FF2B5EF4-FFF2-40B4-BE49-F238E27FC236}">
                <a16:creationId xmlns:a16="http://schemas.microsoft.com/office/drawing/2014/main" id="{4DA821CB-879F-4B73-AC59-17DF36B9724D}"/>
              </a:ext>
            </a:extLst>
          </p:cNvPr>
          <p:cNvSpPr/>
          <p:nvPr/>
        </p:nvSpPr>
        <p:spPr>
          <a:xfrm>
            <a:off x="7506671" y="1280753"/>
            <a:ext cx="2715039" cy="400110"/>
          </a:xfrm>
          <a:prstGeom prst="rect">
            <a:avLst/>
          </a:prstGeom>
        </p:spPr>
        <p:txBody>
          <a:bodyPr wrap="square" anchor="t">
            <a:spAutoFit/>
          </a:bodyPr>
          <a:lstStyle/>
          <a:p>
            <a:pPr algn="ctr"/>
            <a:r>
              <a:rPr lang="en-IN" sz="2000" b="1">
                <a:solidFill>
                  <a:srgbClr val="000000"/>
                </a:solidFill>
                <a:latin typeface="Times New Roman"/>
                <a:cs typeface="Times New Roman"/>
              </a:rPr>
              <a:t>Limited Competitors</a:t>
            </a:r>
            <a:endParaRPr lang="en-IN" sz="2000" b="1">
              <a:latin typeface="Times New Roman"/>
              <a:cs typeface="Times New Roman"/>
            </a:endParaRPr>
          </a:p>
        </p:txBody>
      </p:sp>
      <p:pic>
        <p:nvPicPr>
          <p:cNvPr id="5" name="Picture 4" descr="A close up of a logo&#10;&#10;Description generated with high confidence">
            <a:extLst>
              <a:ext uri="{FF2B5EF4-FFF2-40B4-BE49-F238E27FC236}">
                <a16:creationId xmlns:a16="http://schemas.microsoft.com/office/drawing/2014/main" id="{143AD419-05E1-4C84-A2DB-83857E257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752" y="3846187"/>
            <a:ext cx="2051072" cy="1672413"/>
          </a:xfrm>
          <a:prstGeom prst="rect">
            <a:avLst/>
          </a:prstGeom>
        </p:spPr>
      </p:pic>
      <p:pic>
        <p:nvPicPr>
          <p:cNvPr id="6" name="Picture 5">
            <a:extLst>
              <a:ext uri="{FF2B5EF4-FFF2-40B4-BE49-F238E27FC236}">
                <a16:creationId xmlns:a16="http://schemas.microsoft.com/office/drawing/2014/main" id="{EBE78DB1-5EBA-4774-BB6B-D368536C6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487" y="3210871"/>
            <a:ext cx="1976114" cy="394434"/>
          </a:xfrm>
          <a:prstGeom prst="rect">
            <a:avLst/>
          </a:prstGeom>
        </p:spPr>
      </p:pic>
      <p:pic>
        <p:nvPicPr>
          <p:cNvPr id="7" name="Picture 6">
            <a:extLst>
              <a:ext uri="{FF2B5EF4-FFF2-40B4-BE49-F238E27FC236}">
                <a16:creationId xmlns:a16="http://schemas.microsoft.com/office/drawing/2014/main" id="{AFDCEA3A-49E7-442E-902F-189236AFAF71}"/>
              </a:ext>
            </a:extLst>
          </p:cNvPr>
          <p:cNvPicPr>
            <a:picLocks noChangeAspect="1"/>
          </p:cNvPicPr>
          <p:nvPr/>
        </p:nvPicPr>
        <p:blipFill rotWithShape="1">
          <a:blip r:embed="rId4">
            <a:extLst>
              <a:ext uri="{28A0092B-C50C-407E-A947-70E740481C1C}">
                <a14:useLocalDpi xmlns:a14="http://schemas.microsoft.com/office/drawing/2010/main" val="0"/>
              </a:ext>
            </a:extLst>
          </a:blip>
          <a:srcRect t="37633" b="34205"/>
          <a:stretch/>
        </p:blipFill>
        <p:spPr>
          <a:xfrm>
            <a:off x="1007914" y="3916428"/>
            <a:ext cx="1595230" cy="449246"/>
          </a:xfrm>
          <a:prstGeom prst="rect">
            <a:avLst/>
          </a:prstGeom>
        </p:spPr>
      </p:pic>
      <p:pic>
        <p:nvPicPr>
          <p:cNvPr id="8" name="Picture 7">
            <a:extLst>
              <a:ext uri="{FF2B5EF4-FFF2-40B4-BE49-F238E27FC236}">
                <a16:creationId xmlns:a16="http://schemas.microsoft.com/office/drawing/2014/main" id="{0BD3E09F-6A1B-4DC0-96B1-07880FC87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384" y="2314907"/>
            <a:ext cx="2146853" cy="278662"/>
          </a:xfrm>
          <a:prstGeom prst="rect">
            <a:avLst/>
          </a:prstGeom>
        </p:spPr>
      </p:pic>
      <p:pic>
        <p:nvPicPr>
          <p:cNvPr id="9" name="Picture 8">
            <a:extLst>
              <a:ext uri="{FF2B5EF4-FFF2-40B4-BE49-F238E27FC236}">
                <a16:creationId xmlns:a16="http://schemas.microsoft.com/office/drawing/2014/main" id="{FD127CB2-6620-4295-86D5-A35E9242A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6177" y="2123572"/>
            <a:ext cx="2226365" cy="448613"/>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4F9E2237-8E78-453E-834D-A04F9A7B93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4781" y="2714106"/>
            <a:ext cx="1659317" cy="1178492"/>
          </a:xfrm>
          <a:prstGeom prst="rect">
            <a:avLst/>
          </a:prstGeom>
        </p:spPr>
      </p:pic>
      <p:pic>
        <p:nvPicPr>
          <p:cNvPr id="11" name="Picture 10" descr="A picture containing vector graphics&#10;&#10;Description generated with high confidence">
            <a:extLst>
              <a:ext uri="{FF2B5EF4-FFF2-40B4-BE49-F238E27FC236}">
                <a16:creationId xmlns:a16="http://schemas.microsoft.com/office/drawing/2014/main" id="{6A8C055C-B816-4D7F-8AB6-1D02D8F93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3405" y="3580567"/>
            <a:ext cx="1414838" cy="768934"/>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84303CCF-5FA1-457B-8B80-BA70DA21BC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90386" y="2416097"/>
            <a:ext cx="1011564" cy="951088"/>
          </a:xfrm>
          <a:prstGeom prst="rect">
            <a:avLst/>
          </a:prstGeom>
        </p:spPr>
      </p:pic>
      <p:pic>
        <p:nvPicPr>
          <p:cNvPr id="13" name="Picture 12" descr="A picture containing clipart&#10;&#10;Description generated with high confidence">
            <a:extLst>
              <a:ext uri="{FF2B5EF4-FFF2-40B4-BE49-F238E27FC236}">
                <a16:creationId xmlns:a16="http://schemas.microsoft.com/office/drawing/2014/main" id="{891ECC79-9BF0-4B32-8D1F-7A3EDCE7DA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7613" y="3036442"/>
            <a:ext cx="1528078" cy="251911"/>
          </a:xfrm>
          <a:prstGeom prst="rect">
            <a:avLst/>
          </a:prstGeom>
        </p:spPr>
      </p:pic>
      <p:pic>
        <p:nvPicPr>
          <p:cNvPr id="14" name="Picture 13">
            <a:extLst>
              <a:ext uri="{FF2B5EF4-FFF2-40B4-BE49-F238E27FC236}">
                <a16:creationId xmlns:a16="http://schemas.microsoft.com/office/drawing/2014/main" id="{BD1A8E8E-55C5-4129-A2C9-070C88EAA0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53604" y="2018863"/>
            <a:ext cx="1702830" cy="652048"/>
          </a:xfrm>
          <a:prstGeom prst="rect">
            <a:avLst/>
          </a:prstGeom>
        </p:spPr>
      </p:pic>
      <p:pic>
        <p:nvPicPr>
          <p:cNvPr id="15" name="Picture 14">
            <a:extLst>
              <a:ext uri="{FF2B5EF4-FFF2-40B4-BE49-F238E27FC236}">
                <a16:creationId xmlns:a16="http://schemas.microsoft.com/office/drawing/2014/main" id="{65699C4F-3C46-43BB-9C82-DD96E8D094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07945" y="3968448"/>
            <a:ext cx="1238004" cy="619002"/>
          </a:xfrm>
          <a:prstGeom prst="rect">
            <a:avLst/>
          </a:prstGeom>
        </p:spPr>
      </p:pic>
      <p:pic>
        <p:nvPicPr>
          <p:cNvPr id="16" name="Picture 15">
            <a:extLst>
              <a:ext uri="{FF2B5EF4-FFF2-40B4-BE49-F238E27FC236}">
                <a16:creationId xmlns:a16="http://schemas.microsoft.com/office/drawing/2014/main" id="{BAA383DC-2A1E-45DB-908B-FDDD7A097C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12675" y="3243931"/>
            <a:ext cx="1160624" cy="720566"/>
          </a:xfrm>
          <a:prstGeom prst="rect">
            <a:avLst/>
          </a:prstGeom>
        </p:spPr>
      </p:pic>
      <p:pic>
        <p:nvPicPr>
          <p:cNvPr id="17" name="Picture 16">
            <a:extLst>
              <a:ext uri="{FF2B5EF4-FFF2-40B4-BE49-F238E27FC236}">
                <a16:creationId xmlns:a16="http://schemas.microsoft.com/office/drawing/2014/main" id="{E0C2DCD1-E3DE-455C-ADCE-86E181BA6B6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18243" y="4137582"/>
            <a:ext cx="1994141" cy="59824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3748E735-56E2-4893-B3CA-57F6DB40DA3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10165" y="4743979"/>
            <a:ext cx="705148" cy="463300"/>
          </a:xfrm>
          <a:prstGeom prst="rect">
            <a:avLst/>
          </a:prstGeom>
        </p:spPr>
      </p:pic>
      <p:pic>
        <p:nvPicPr>
          <p:cNvPr id="19" name="Picture 18" descr="A picture containing clipart&#10;&#10;Description generated with very high confidence">
            <a:extLst>
              <a:ext uri="{FF2B5EF4-FFF2-40B4-BE49-F238E27FC236}">
                <a16:creationId xmlns:a16="http://schemas.microsoft.com/office/drawing/2014/main" id="{C5BF79EF-7154-4A88-96E9-E4F32E875A2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36853" y="4652494"/>
            <a:ext cx="1147942" cy="276310"/>
          </a:xfrm>
          <a:prstGeom prst="rect">
            <a:avLst/>
          </a:prstGeom>
        </p:spPr>
      </p:pic>
      <p:pic>
        <p:nvPicPr>
          <p:cNvPr id="20" name="Picture 19">
            <a:extLst>
              <a:ext uri="{FF2B5EF4-FFF2-40B4-BE49-F238E27FC236}">
                <a16:creationId xmlns:a16="http://schemas.microsoft.com/office/drawing/2014/main" id="{46694EEE-653B-414E-BDD3-0F8E4BF6A3E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670645" y="4852505"/>
            <a:ext cx="1136938" cy="748946"/>
          </a:xfrm>
          <a:prstGeom prst="rect">
            <a:avLst/>
          </a:prstGeom>
        </p:spPr>
      </p:pic>
      <p:pic>
        <p:nvPicPr>
          <p:cNvPr id="21" name="Picture 20" descr="A drawing of a person&#10;&#10;Description generated with high confidence">
            <a:extLst>
              <a:ext uri="{FF2B5EF4-FFF2-40B4-BE49-F238E27FC236}">
                <a16:creationId xmlns:a16="http://schemas.microsoft.com/office/drawing/2014/main" id="{C0E02915-8D0E-4976-8CA5-6EF05F8AD1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45594" y="5375528"/>
            <a:ext cx="1358085" cy="838266"/>
          </a:xfrm>
          <a:prstGeom prst="rect">
            <a:avLst/>
          </a:prstGeom>
        </p:spPr>
      </p:pic>
      <p:pic>
        <p:nvPicPr>
          <p:cNvPr id="22" name="Picture 21" descr="A picture containing clipart&#10;&#10;Description generated with very high confidence">
            <a:extLst>
              <a:ext uri="{FF2B5EF4-FFF2-40B4-BE49-F238E27FC236}">
                <a16:creationId xmlns:a16="http://schemas.microsoft.com/office/drawing/2014/main" id="{8070119F-1C7B-404F-A40C-3963DE94439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55691" y="5752303"/>
            <a:ext cx="1219072" cy="309562"/>
          </a:xfrm>
          <a:prstGeom prst="rect">
            <a:avLst/>
          </a:prstGeom>
        </p:spPr>
      </p:pic>
      <p:pic>
        <p:nvPicPr>
          <p:cNvPr id="23" name="Picture 22" descr="A picture containing object&#10;&#10;Description generated with high confidence">
            <a:extLst>
              <a:ext uri="{FF2B5EF4-FFF2-40B4-BE49-F238E27FC236}">
                <a16:creationId xmlns:a16="http://schemas.microsoft.com/office/drawing/2014/main" id="{C5CA3D9F-14D2-4E98-9864-09E38F289BD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75322" y="5485470"/>
            <a:ext cx="1309473" cy="392842"/>
          </a:xfrm>
          <a:prstGeom prst="rect">
            <a:avLst/>
          </a:prstGeom>
        </p:spPr>
      </p:pic>
      <p:cxnSp>
        <p:nvCxnSpPr>
          <p:cNvPr id="24" name="Straight Connector 23">
            <a:extLst>
              <a:ext uri="{FF2B5EF4-FFF2-40B4-BE49-F238E27FC236}">
                <a16:creationId xmlns:a16="http://schemas.microsoft.com/office/drawing/2014/main" id="{23601A2E-32CE-4E76-9D28-2B2AA59FFC21}"/>
              </a:ext>
            </a:extLst>
          </p:cNvPr>
          <p:cNvCxnSpPr/>
          <p:nvPr/>
        </p:nvCxnSpPr>
        <p:spPr>
          <a:xfrm>
            <a:off x="5923722" y="1688429"/>
            <a:ext cx="0" cy="442748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object 5">
            <a:extLst>
              <a:ext uri="{FF2B5EF4-FFF2-40B4-BE49-F238E27FC236}">
                <a16:creationId xmlns:a16="http://schemas.microsoft.com/office/drawing/2014/main" id="{42B411D2-867A-4A1D-B23D-8E03FE55BC6A}"/>
              </a:ext>
            </a:extLst>
          </p:cNvPr>
          <p:cNvSpPr/>
          <p:nvPr/>
        </p:nvSpPr>
        <p:spPr>
          <a:xfrm flipV="1">
            <a:off x="321563" y="975361"/>
            <a:ext cx="4639320"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Tree>
    <p:extLst>
      <p:ext uri="{BB962C8B-B14F-4D97-AF65-F5344CB8AC3E}">
        <p14:creationId xmlns:p14="http://schemas.microsoft.com/office/powerpoint/2010/main" val="3560941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97BE-5884-421C-9691-AFB26AA7129B}"/>
              </a:ext>
            </a:extLst>
          </p:cNvPr>
          <p:cNvSpPr txBox="1">
            <a:spLocks/>
          </p:cNvSpPr>
          <p:nvPr/>
        </p:nvSpPr>
        <p:spPr>
          <a:xfrm>
            <a:off x="298164" y="167887"/>
            <a:ext cx="10984523" cy="867811"/>
          </a:xfrm>
          <a:prstGeom prst="rect">
            <a:avLst/>
          </a:prstGeom>
        </p:spPr>
        <p:txBody>
          <a:bodyPr anchor="t"/>
          <a:lstStyle>
            <a:lvl1pPr>
              <a:defRPr>
                <a:latin typeface="+mj-lt"/>
                <a:ea typeface="+mj-ea"/>
                <a:cs typeface="+mj-cs"/>
              </a:defRPr>
            </a:lvl1pPr>
          </a:lstStyle>
          <a:p>
            <a:r>
              <a:rPr lang="en-IN" sz="4000">
                <a:latin typeface="Adobe Fan Heiti Std B"/>
                <a:ea typeface="Adobe Fan Heiti Std B" panose="020B0700000000000000" pitchFamily="34" charset="-128"/>
              </a:rPr>
              <a:t>Customer Perception – Range Extenders</a:t>
            </a:r>
            <a:endParaRPr lang="en-US" sz="4000" kern="0">
              <a:latin typeface="Adobe Fan Heiti Std B"/>
              <a:cs typeface="Arial"/>
            </a:endParaRPr>
          </a:p>
        </p:txBody>
      </p:sp>
      <p:sp>
        <p:nvSpPr>
          <p:cNvPr id="6" name="Rectangle 5">
            <a:extLst>
              <a:ext uri="{FF2B5EF4-FFF2-40B4-BE49-F238E27FC236}">
                <a16:creationId xmlns:a16="http://schemas.microsoft.com/office/drawing/2014/main" id="{33B88D9D-3B8B-427E-97FA-2311B789F3C0}"/>
              </a:ext>
            </a:extLst>
          </p:cNvPr>
          <p:cNvSpPr/>
          <p:nvPr/>
        </p:nvSpPr>
        <p:spPr>
          <a:xfrm>
            <a:off x="3962438" y="6298416"/>
            <a:ext cx="4277389" cy="307777"/>
          </a:xfrm>
          <a:prstGeom prst="rect">
            <a:avLst/>
          </a:prstGeom>
        </p:spPr>
        <p:txBody>
          <a:bodyPr wrap="none">
            <a:spAutoFit/>
          </a:bodyPr>
          <a:lstStyle/>
          <a:p>
            <a:r>
              <a:rPr lang="en-IN" sz="1400" i="1"/>
              <a:t>Source - https://www.reviews.com/best-wireless-router/</a:t>
            </a:r>
          </a:p>
        </p:txBody>
      </p:sp>
      <p:pic>
        <p:nvPicPr>
          <p:cNvPr id="7" name="Picture 6">
            <a:extLst>
              <a:ext uri="{FF2B5EF4-FFF2-40B4-BE49-F238E27FC236}">
                <a16:creationId xmlns:a16="http://schemas.microsoft.com/office/drawing/2014/main" id="{8C5417E5-1C28-41D5-9BF9-5F120F297187}"/>
              </a:ext>
            </a:extLst>
          </p:cNvPr>
          <p:cNvPicPr>
            <a:picLocks noChangeAspect="1"/>
          </p:cNvPicPr>
          <p:nvPr/>
        </p:nvPicPr>
        <p:blipFill rotWithShape="1">
          <a:blip r:embed="rId3"/>
          <a:srcRect l="15978" t="27970" r="39682" b="29421"/>
          <a:stretch/>
        </p:blipFill>
        <p:spPr>
          <a:xfrm>
            <a:off x="1249361" y="983973"/>
            <a:ext cx="9693277" cy="5239637"/>
          </a:xfrm>
          <a:prstGeom prst="rect">
            <a:avLst/>
          </a:prstGeom>
        </p:spPr>
      </p:pic>
      <p:sp>
        <p:nvSpPr>
          <p:cNvPr id="5" name="object 5">
            <a:extLst>
              <a:ext uri="{FF2B5EF4-FFF2-40B4-BE49-F238E27FC236}">
                <a16:creationId xmlns:a16="http://schemas.microsoft.com/office/drawing/2014/main" id="{5304ADC8-D350-4286-B108-95A8ABF6C728}"/>
              </a:ext>
            </a:extLst>
          </p:cNvPr>
          <p:cNvSpPr/>
          <p:nvPr/>
        </p:nvSpPr>
        <p:spPr>
          <a:xfrm flipV="1">
            <a:off x="321563" y="975361"/>
            <a:ext cx="4639320"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
        <p:nvSpPr>
          <p:cNvPr id="3" name="Oval 2">
            <a:extLst>
              <a:ext uri="{FF2B5EF4-FFF2-40B4-BE49-F238E27FC236}">
                <a16:creationId xmlns:a16="http://schemas.microsoft.com/office/drawing/2014/main" id="{3DDA3090-C710-4C83-9D5F-8DC389CC7DB0}"/>
              </a:ext>
            </a:extLst>
          </p:cNvPr>
          <p:cNvSpPr/>
          <p:nvPr/>
        </p:nvSpPr>
        <p:spPr>
          <a:xfrm>
            <a:off x="5078627" y="2128308"/>
            <a:ext cx="5436973" cy="100089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3123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97BE-5884-421C-9691-AFB26AA7129B}"/>
              </a:ext>
            </a:extLst>
          </p:cNvPr>
          <p:cNvSpPr txBox="1">
            <a:spLocks/>
          </p:cNvSpPr>
          <p:nvPr/>
        </p:nvSpPr>
        <p:spPr>
          <a:xfrm>
            <a:off x="298164" y="167887"/>
            <a:ext cx="10984523" cy="867811"/>
          </a:xfrm>
          <a:prstGeom prst="rect">
            <a:avLst/>
          </a:prstGeom>
        </p:spPr>
        <p:txBody>
          <a:bodyPr anchor="t"/>
          <a:lstStyle>
            <a:lvl1pPr>
              <a:defRPr>
                <a:latin typeface="+mj-lt"/>
                <a:ea typeface="+mj-ea"/>
                <a:cs typeface="+mj-cs"/>
              </a:defRPr>
            </a:lvl1pPr>
          </a:lstStyle>
          <a:p>
            <a:r>
              <a:rPr lang="en-IN" sz="4000">
                <a:latin typeface="Adobe Fan Heiti Std B"/>
                <a:ea typeface="Adobe Fan Heiti Std B" panose="020B0700000000000000" pitchFamily="34" charset="-128"/>
              </a:rPr>
              <a:t>Customer Perception – Wireless Routers</a:t>
            </a:r>
            <a:endParaRPr lang="en-US" sz="4000" kern="0">
              <a:latin typeface="Adobe Fan Heiti Std B"/>
              <a:cs typeface="Arial"/>
            </a:endParaRPr>
          </a:p>
        </p:txBody>
      </p:sp>
      <p:pic>
        <p:nvPicPr>
          <p:cNvPr id="4" name="Picture 3">
            <a:extLst>
              <a:ext uri="{FF2B5EF4-FFF2-40B4-BE49-F238E27FC236}">
                <a16:creationId xmlns:a16="http://schemas.microsoft.com/office/drawing/2014/main" id="{F182B058-1A14-4DC1-9FEE-3335CA5B4FE9}"/>
              </a:ext>
            </a:extLst>
          </p:cNvPr>
          <p:cNvPicPr>
            <a:picLocks noChangeAspect="1"/>
          </p:cNvPicPr>
          <p:nvPr/>
        </p:nvPicPr>
        <p:blipFill rotWithShape="1">
          <a:blip r:embed="rId3"/>
          <a:srcRect l="13451" t="18214" r="36413" b="31159"/>
          <a:stretch/>
        </p:blipFill>
        <p:spPr>
          <a:xfrm>
            <a:off x="1249362" y="869353"/>
            <a:ext cx="9693276" cy="5505800"/>
          </a:xfrm>
          <a:prstGeom prst="rect">
            <a:avLst/>
          </a:prstGeom>
        </p:spPr>
      </p:pic>
      <p:sp>
        <p:nvSpPr>
          <p:cNvPr id="5" name="Rectangle 4">
            <a:extLst>
              <a:ext uri="{FF2B5EF4-FFF2-40B4-BE49-F238E27FC236}">
                <a16:creationId xmlns:a16="http://schemas.microsoft.com/office/drawing/2014/main" id="{0544FA46-B2CA-4D81-A47D-391718192D80}"/>
              </a:ext>
            </a:extLst>
          </p:cNvPr>
          <p:cNvSpPr/>
          <p:nvPr/>
        </p:nvSpPr>
        <p:spPr>
          <a:xfrm>
            <a:off x="3520699" y="6320503"/>
            <a:ext cx="4277389" cy="307777"/>
          </a:xfrm>
          <a:prstGeom prst="rect">
            <a:avLst/>
          </a:prstGeom>
        </p:spPr>
        <p:txBody>
          <a:bodyPr wrap="none">
            <a:spAutoFit/>
          </a:bodyPr>
          <a:lstStyle/>
          <a:p>
            <a:r>
              <a:rPr lang="en-IN" sz="1400" i="1"/>
              <a:t>Source - https://www.reviews.com/best-wireless-router/</a:t>
            </a:r>
          </a:p>
        </p:txBody>
      </p:sp>
      <p:sp>
        <p:nvSpPr>
          <p:cNvPr id="6" name="object 5">
            <a:extLst>
              <a:ext uri="{FF2B5EF4-FFF2-40B4-BE49-F238E27FC236}">
                <a16:creationId xmlns:a16="http://schemas.microsoft.com/office/drawing/2014/main" id="{E708F04E-A0FE-43AB-822E-4CBB0F168857}"/>
              </a:ext>
            </a:extLst>
          </p:cNvPr>
          <p:cNvSpPr/>
          <p:nvPr/>
        </p:nvSpPr>
        <p:spPr>
          <a:xfrm flipV="1">
            <a:off x="298164" y="876351"/>
            <a:ext cx="4639320"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
        <p:nvSpPr>
          <p:cNvPr id="7" name="Oval 6">
            <a:extLst>
              <a:ext uri="{FF2B5EF4-FFF2-40B4-BE49-F238E27FC236}">
                <a16:creationId xmlns:a16="http://schemas.microsoft.com/office/drawing/2014/main" id="{7CD7445B-6A35-4241-BCB4-6EAAF9B33781}"/>
              </a:ext>
            </a:extLst>
          </p:cNvPr>
          <p:cNvSpPr/>
          <p:nvPr/>
        </p:nvSpPr>
        <p:spPr>
          <a:xfrm>
            <a:off x="3101546" y="1920070"/>
            <a:ext cx="6956854" cy="98376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74941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97BE-5884-421C-9691-AFB26AA7129B}"/>
              </a:ext>
            </a:extLst>
          </p:cNvPr>
          <p:cNvSpPr txBox="1">
            <a:spLocks/>
          </p:cNvSpPr>
          <p:nvPr/>
        </p:nvSpPr>
        <p:spPr>
          <a:xfrm>
            <a:off x="298164" y="167887"/>
            <a:ext cx="10984523" cy="867811"/>
          </a:xfrm>
          <a:prstGeom prst="rect">
            <a:avLst/>
          </a:prstGeom>
        </p:spPr>
        <p:txBody>
          <a:bodyPr anchor="t"/>
          <a:lstStyle>
            <a:lvl1pPr>
              <a:defRPr>
                <a:latin typeface="+mj-lt"/>
                <a:ea typeface="+mj-ea"/>
                <a:cs typeface="+mj-cs"/>
              </a:defRPr>
            </a:lvl1pPr>
          </a:lstStyle>
          <a:p>
            <a:r>
              <a:rPr lang="en-IN" sz="4000">
                <a:latin typeface="Adobe Fan Heiti Std B"/>
                <a:ea typeface="Adobe Fan Heiti Std B" panose="020B0700000000000000" pitchFamily="34" charset="-128"/>
              </a:rPr>
              <a:t>High-end Competition – Google Wi-Fi</a:t>
            </a:r>
            <a:endParaRPr lang="en-US" sz="4000" kern="0">
              <a:latin typeface="Adobe Fan Heiti Std B"/>
              <a:cs typeface="Arial"/>
            </a:endParaRPr>
          </a:p>
        </p:txBody>
      </p:sp>
      <p:pic>
        <p:nvPicPr>
          <p:cNvPr id="8" name="Picture 12" descr="A picture containing sitting, indoor, table, cup&#10;&#10;Description generated with very high confidence">
            <a:extLst>
              <a:ext uri="{FF2B5EF4-FFF2-40B4-BE49-F238E27FC236}">
                <a16:creationId xmlns:a16="http://schemas.microsoft.com/office/drawing/2014/main" id="{3B0430C5-1F62-4935-AB64-F28F1F328BD7}"/>
              </a:ext>
            </a:extLst>
          </p:cNvPr>
          <p:cNvPicPr>
            <a:picLocks noChangeAspect="1"/>
          </p:cNvPicPr>
          <p:nvPr/>
        </p:nvPicPr>
        <p:blipFill>
          <a:blip r:embed="rId3"/>
          <a:stretch>
            <a:fillRect/>
          </a:stretch>
        </p:blipFill>
        <p:spPr>
          <a:xfrm>
            <a:off x="9724821" y="1177504"/>
            <a:ext cx="1505668" cy="1493978"/>
          </a:xfrm>
          <a:prstGeom prst="rect">
            <a:avLst/>
          </a:prstGeom>
        </p:spPr>
      </p:pic>
      <p:pic>
        <p:nvPicPr>
          <p:cNvPr id="9" name="Picture 14" descr="A picture containing toiletry&#10;&#10;Description generated with high confidence">
            <a:extLst>
              <a:ext uri="{FF2B5EF4-FFF2-40B4-BE49-F238E27FC236}">
                <a16:creationId xmlns:a16="http://schemas.microsoft.com/office/drawing/2014/main" id="{23D90E75-8E8D-4CE6-92BA-14892EDDB9B1}"/>
              </a:ext>
            </a:extLst>
          </p:cNvPr>
          <p:cNvPicPr>
            <a:picLocks noChangeAspect="1"/>
          </p:cNvPicPr>
          <p:nvPr/>
        </p:nvPicPr>
        <p:blipFill>
          <a:blip r:embed="rId4"/>
          <a:stretch>
            <a:fillRect/>
          </a:stretch>
        </p:blipFill>
        <p:spPr>
          <a:xfrm>
            <a:off x="595676" y="1163207"/>
            <a:ext cx="1653722" cy="1384149"/>
          </a:xfrm>
          <a:prstGeom prst="rect">
            <a:avLst/>
          </a:prstGeom>
        </p:spPr>
      </p:pic>
      <p:sp>
        <p:nvSpPr>
          <p:cNvPr id="11" name="object 5">
            <a:extLst>
              <a:ext uri="{FF2B5EF4-FFF2-40B4-BE49-F238E27FC236}">
                <a16:creationId xmlns:a16="http://schemas.microsoft.com/office/drawing/2014/main" id="{09C62E44-3D71-4E42-B5AB-44FC5DBB04E2}"/>
              </a:ext>
            </a:extLst>
          </p:cNvPr>
          <p:cNvSpPr/>
          <p:nvPr/>
        </p:nvSpPr>
        <p:spPr>
          <a:xfrm>
            <a:off x="321562" y="1021079"/>
            <a:ext cx="8822439"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pic>
        <p:nvPicPr>
          <p:cNvPr id="10" name="Picture 9">
            <a:extLst>
              <a:ext uri="{FF2B5EF4-FFF2-40B4-BE49-F238E27FC236}">
                <a16:creationId xmlns:a16="http://schemas.microsoft.com/office/drawing/2014/main" id="{1E436163-3829-4CFC-AD86-E0A1716F5AE6}"/>
              </a:ext>
            </a:extLst>
          </p:cNvPr>
          <p:cNvPicPr>
            <a:picLocks noChangeAspect="1"/>
          </p:cNvPicPr>
          <p:nvPr/>
        </p:nvPicPr>
        <p:blipFill rotWithShape="1">
          <a:blip r:embed="rId5"/>
          <a:srcRect r="67690"/>
          <a:stretch/>
        </p:blipFill>
        <p:spPr>
          <a:xfrm>
            <a:off x="5005057" y="1163207"/>
            <a:ext cx="2073077" cy="5548575"/>
          </a:xfrm>
          <a:prstGeom prst="rect">
            <a:avLst/>
          </a:prstGeom>
        </p:spPr>
      </p:pic>
      <p:pic>
        <p:nvPicPr>
          <p:cNvPr id="14" name="Picture 13">
            <a:extLst>
              <a:ext uri="{FF2B5EF4-FFF2-40B4-BE49-F238E27FC236}">
                <a16:creationId xmlns:a16="http://schemas.microsoft.com/office/drawing/2014/main" id="{2878ECCE-699C-477E-87AF-13C28D3A480B}"/>
              </a:ext>
            </a:extLst>
          </p:cNvPr>
          <p:cNvPicPr>
            <a:picLocks noChangeAspect="1"/>
          </p:cNvPicPr>
          <p:nvPr/>
        </p:nvPicPr>
        <p:blipFill rotWithShape="1">
          <a:blip r:embed="rId5"/>
          <a:srcRect l="32753" r="37662"/>
          <a:stretch/>
        </p:blipFill>
        <p:spPr>
          <a:xfrm>
            <a:off x="3111717" y="1163207"/>
            <a:ext cx="1898277" cy="5548575"/>
          </a:xfrm>
          <a:prstGeom prst="rect">
            <a:avLst/>
          </a:prstGeom>
        </p:spPr>
      </p:pic>
      <p:pic>
        <p:nvPicPr>
          <p:cNvPr id="15" name="Picture 14">
            <a:extLst>
              <a:ext uri="{FF2B5EF4-FFF2-40B4-BE49-F238E27FC236}">
                <a16:creationId xmlns:a16="http://schemas.microsoft.com/office/drawing/2014/main" id="{AE30B298-C35F-4D4D-96D3-F84DC5FC5DA8}"/>
              </a:ext>
            </a:extLst>
          </p:cNvPr>
          <p:cNvPicPr>
            <a:picLocks noChangeAspect="1"/>
          </p:cNvPicPr>
          <p:nvPr/>
        </p:nvPicPr>
        <p:blipFill rotWithShape="1">
          <a:blip r:embed="rId5"/>
          <a:srcRect l="66176" r="1514"/>
          <a:stretch/>
        </p:blipFill>
        <p:spPr>
          <a:xfrm>
            <a:off x="7070925" y="1163207"/>
            <a:ext cx="2073077" cy="5548575"/>
          </a:xfrm>
          <a:prstGeom prst="rect">
            <a:avLst/>
          </a:prstGeom>
        </p:spPr>
      </p:pic>
      <p:sp>
        <p:nvSpPr>
          <p:cNvPr id="3" name="TextBox 2">
            <a:extLst>
              <a:ext uri="{FF2B5EF4-FFF2-40B4-BE49-F238E27FC236}">
                <a16:creationId xmlns:a16="http://schemas.microsoft.com/office/drawing/2014/main" id="{DA2382E5-2F6D-402B-8C49-6E255EB0E260}"/>
              </a:ext>
            </a:extLst>
          </p:cNvPr>
          <p:cNvSpPr txBox="1"/>
          <p:nvPr/>
        </p:nvSpPr>
        <p:spPr>
          <a:xfrm>
            <a:off x="311559" y="2699473"/>
            <a:ext cx="2729241" cy="2277547"/>
          </a:xfrm>
          <a:prstGeom prst="rect">
            <a:avLst/>
          </a:prstGeom>
          <a:noFill/>
        </p:spPr>
        <p:txBody>
          <a:bodyPr wrap="square" rtlCol="0">
            <a:spAutoFit/>
          </a:bodyPr>
          <a:lstStyle/>
          <a:p>
            <a:r>
              <a:rPr lang="en-IN" sz="1400"/>
              <a:t>+ MU-MIMO technology</a:t>
            </a:r>
          </a:p>
          <a:p>
            <a:r>
              <a:rPr lang="en-IN" sz="1400"/>
              <a:t>+ Easy to install</a:t>
            </a:r>
          </a:p>
          <a:p>
            <a:r>
              <a:rPr lang="en-IN" sz="1400"/>
              <a:t>+ Supports VPN</a:t>
            </a:r>
          </a:p>
          <a:p>
            <a:r>
              <a:rPr lang="en-IN" sz="1400"/>
              <a:t>+ Compatible with Alexa</a:t>
            </a:r>
          </a:p>
          <a:p>
            <a:r>
              <a:rPr lang="en-IN" sz="1400"/>
              <a:t>+ Includes Circle with Disney Smart      Parental Controls</a:t>
            </a:r>
          </a:p>
          <a:p>
            <a:r>
              <a:rPr lang="en-IN" sz="1400"/>
              <a:t>+ Can manage your </a:t>
            </a:r>
            <a:r>
              <a:rPr lang="en-IN" sz="1400" err="1"/>
              <a:t>WiFi</a:t>
            </a:r>
            <a:r>
              <a:rPr lang="en-IN" sz="1400"/>
              <a:t> from each device, mobile apps or via website</a:t>
            </a:r>
          </a:p>
          <a:p>
            <a:r>
              <a:rPr lang="en-IN" sz="1400"/>
              <a:t>+ 1-year warranty</a:t>
            </a:r>
            <a:endParaRPr lang="en-IN" sz="1600"/>
          </a:p>
          <a:p>
            <a:endParaRPr lang="en-IN" sz="1600"/>
          </a:p>
        </p:txBody>
      </p:sp>
      <p:sp>
        <p:nvSpPr>
          <p:cNvPr id="16" name="TextBox 15">
            <a:extLst>
              <a:ext uri="{FF2B5EF4-FFF2-40B4-BE49-F238E27FC236}">
                <a16:creationId xmlns:a16="http://schemas.microsoft.com/office/drawing/2014/main" id="{ACBE8F34-7C0D-4D86-89BF-6B513A6FBEAE}"/>
              </a:ext>
            </a:extLst>
          </p:cNvPr>
          <p:cNvSpPr txBox="1"/>
          <p:nvPr/>
        </p:nvSpPr>
        <p:spPr>
          <a:xfrm>
            <a:off x="9277629" y="2730251"/>
            <a:ext cx="2914371" cy="2246769"/>
          </a:xfrm>
          <a:prstGeom prst="rect">
            <a:avLst/>
          </a:prstGeom>
          <a:noFill/>
        </p:spPr>
        <p:txBody>
          <a:bodyPr wrap="square" rtlCol="0">
            <a:spAutoFit/>
          </a:bodyPr>
          <a:lstStyle/>
          <a:p>
            <a:r>
              <a:rPr lang="en-IN" sz="1400"/>
              <a:t>+ MU-MIMO technology</a:t>
            </a:r>
            <a:br>
              <a:rPr lang="en-IN" sz="1400"/>
            </a:br>
            <a:r>
              <a:rPr lang="en-IN" sz="1400"/>
              <a:t>+ Easy to install</a:t>
            </a:r>
          </a:p>
          <a:p>
            <a:r>
              <a:rPr lang="en-IN" sz="1400"/>
              <a:t>+ 24/7 tech support</a:t>
            </a:r>
          </a:p>
          <a:p>
            <a:r>
              <a:rPr lang="en-IN" sz="1400"/>
              <a:t>+ Compatible with IFTTT </a:t>
            </a:r>
            <a:br>
              <a:rPr lang="en-IN" sz="1400"/>
            </a:br>
            <a:r>
              <a:rPr lang="en-IN" sz="1400"/>
              <a:t>+ Allows you to pause </a:t>
            </a:r>
            <a:r>
              <a:rPr lang="en-IN" sz="1400" err="1"/>
              <a:t>WiFi</a:t>
            </a:r>
            <a:r>
              <a:rPr lang="en-IN" sz="1400"/>
              <a:t> on kids devices and block websites</a:t>
            </a:r>
          </a:p>
          <a:p>
            <a:r>
              <a:rPr lang="en-IN" sz="1400"/>
              <a:t>+ Set up, manage </a:t>
            </a:r>
            <a:r>
              <a:rPr lang="en-IN" sz="1400" err="1"/>
              <a:t>WiFi</a:t>
            </a:r>
            <a:r>
              <a:rPr lang="en-IN" sz="1400"/>
              <a:t>, prioritize devices and more via mobile app</a:t>
            </a:r>
          </a:p>
          <a:p>
            <a:r>
              <a:rPr lang="en-IN" sz="1400"/>
              <a:t>+ 1-year warranty</a:t>
            </a:r>
            <a:br>
              <a:rPr lang="en-IN" sz="1400"/>
            </a:br>
            <a:endParaRPr lang="en-IN" sz="1400"/>
          </a:p>
        </p:txBody>
      </p:sp>
      <p:sp>
        <p:nvSpPr>
          <p:cNvPr id="5" name="TextBox 4">
            <a:extLst>
              <a:ext uri="{FF2B5EF4-FFF2-40B4-BE49-F238E27FC236}">
                <a16:creationId xmlns:a16="http://schemas.microsoft.com/office/drawing/2014/main" id="{85E2B027-E804-4DBE-9309-A6EA995F100B}"/>
              </a:ext>
            </a:extLst>
          </p:cNvPr>
          <p:cNvSpPr txBox="1"/>
          <p:nvPr/>
        </p:nvSpPr>
        <p:spPr>
          <a:xfrm>
            <a:off x="9277629" y="4977020"/>
            <a:ext cx="2753907" cy="954107"/>
          </a:xfrm>
          <a:prstGeom prst="rect">
            <a:avLst/>
          </a:prstGeom>
          <a:noFill/>
        </p:spPr>
        <p:txBody>
          <a:bodyPr wrap="square" rtlCol="0">
            <a:spAutoFit/>
          </a:bodyPr>
          <a:lstStyle/>
          <a:p>
            <a:r>
              <a:rPr lang="en-IN" sz="1400"/>
              <a:t>- Lacks USB ports </a:t>
            </a:r>
          </a:p>
          <a:p>
            <a:r>
              <a:rPr lang="en-IN" sz="1400"/>
              <a:t>- Can’t choose your band </a:t>
            </a:r>
          </a:p>
          <a:p>
            <a:r>
              <a:rPr lang="en-IN" sz="1400"/>
              <a:t>- Must purchase modem separately </a:t>
            </a:r>
          </a:p>
          <a:p>
            <a:r>
              <a:rPr lang="en-IN" sz="1400"/>
              <a:t>- Doesn’t support VPN</a:t>
            </a:r>
          </a:p>
        </p:txBody>
      </p:sp>
      <p:sp>
        <p:nvSpPr>
          <p:cNvPr id="18" name="TextBox 17">
            <a:extLst>
              <a:ext uri="{FF2B5EF4-FFF2-40B4-BE49-F238E27FC236}">
                <a16:creationId xmlns:a16="http://schemas.microsoft.com/office/drawing/2014/main" id="{A6251E67-56D3-496C-923A-C5B24675EA5E}"/>
              </a:ext>
            </a:extLst>
          </p:cNvPr>
          <p:cNvSpPr txBox="1"/>
          <p:nvPr/>
        </p:nvSpPr>
        <p:spPr>
          <a:xfrm>
            <a:off x="224183" y="4977020"/>
            <a:ext cx="2753907" cy="954107"/>
          </a:xfrm>
          <a:prstGeom prst="rect">
            <a:avLst/>
          </a:prstGeom>
          <a:noFill/>
        </p:spPr>
        <p:txBody>
          <a:bodyPr wrap="square" rtlCol="0">
            <a:spAutoFit/>
          </a:bodyPr>
          <a:lstStyle/>
          <a:p>
            <a:r>
              <a:rPr lang="en-IN" sz="1400"/>
              <a:t>- Free tech support only for 90 days </a:t>
            </a:r>
          </a:p>
          <a:p>
            <a:r>
              <a:rPr lang="en-IN" sz="1400"/>
              <a:t>- Must purchase modem separately </a:t>
            </a:r>
          </a:p>
          <a:p>
            <a:r>
              <a:rPr lang="en-IN" sz="1400"/>
              <a:t>- Some users report unstable connections</a:t>
            </a:r>
          </a:p>
        </p:txBody>
      </p:sp>
    </p:spTree>
    <p:extLst>
      <p:ext uri="{BB962C8B-B14F-4D97-AF65-F5344CB8AC3E}">
        <p14:creationId xmlns:p14="http://schemas.microsoft.com/office/powerpoint/2010/main" val="2885640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ADE8476-4F52-354B-9619-E478FF422774}"/>
              </a:ext>
            </a:extLst>
          </p:cNvPr>
          <p:cNvPicPr>
            <a:picLocks noChangeAspect="1"/>
          </p:cNvPicPr>
          <p:nvPr/>
        </p:nvPicPr>
        <p:blipFill rotWithShape="1">
          <a:blip r:embed="rId2"/>
          <a:srcRect l="136" t="11002"/>
          <a:stretch/>
        </p:blipFill>
        <p:spPr>
          <a:xfrm>
            <a:off x="1217854" y="1149192"/>
            <a:ext cx="9144000" cy="4753061"/>
          </a:xfrm>
          <a:prstGeom prst="rect">
            <a:avLst/>
          </a:prstGeom>
        </p:spPr>
      </p:pic>
      <p:sp>
        <p:nvSpPr>
          <p:cNvPr id="4" name="Title 1">
            <a:extLst>
              <a:ext uri="{FF2B5EF4-FFF2-40B4-BE49-F238E27FC236}">
                <a16:creationId xmlns:a16="http://schemas.microsoft.com/office/drawing/2014/main" id="{284CCB65-2714-2E4B-9956-0524631B23D7}"/>
              </a:ext>
            </a:extLst>
          </p:cNvPr>
          <p:cNvSpPr txBox="1">
            <a:spLocks/>
          </p:cNvSpPr>
          <p:nvPr/>
        </p:nvSpPr>
        <p:spPr>
          <a:xfrm>
            <a:off x="298164" y="167887"/>
            <a:ext cx="10984523" cy="867811"/>
          </a:xfrm>
          <a:prstGeom prst="rect">
            <a:avLst/>
          </a:prstGeom>
        </p:spPr>
        <p:txBody>
          <a:bodyPr anchor="t"/>
          <a:lstStyle>
            <a:lvl1pPr>
              <a:defRPr>
                <a:latin typeface="+mj-lt"/>
                <a:ea typeface="+mj-ea"/>
                <a:cs typeface="+mj-cs"/>
              </a:defRPr>
            </a:lvl1pPr>
          </a:lstStyle>
          <a:p>
            <a:r>
              <a:rPr lang="en-IN" sz="4000">
                <a:latin typeface="Adobe Fan Heiti Std B"/>
                <a:ea typeface="Adobe Fan Heiti Std B" panose="020B0700000000000000" pitchFamily="34" charset="-128"/>
              </a:rPr>
              <a:t>Smart Speaker Market Segmentation</a:t>
            </a:r>
            <a:endParaRPr lang="en-US" sz="4000" kern="0">
              <a:latin typeface="Adobe Fan Heiti Std B"/>
              <a:cs typeface="Arial"/>
            </a:endParaRPr>
          </a:p>
        </p:txBody>
      </p:sp>
      <p:sp>
        <p:nvSpPr>
          <p:cNvPr id="5" name="object 5">
            <a:extLst>
              <a:ext uri="{FF2B5EF4-FFF2-40B4-BE49-F238E27FC236}">
                <a16:creationId xmlns:a16="http://schemas.microsoft.com/office/drawing/2014/main" id="{66ABD8F0-A70B-734B-8A41-C9A1EFC76C95}"/>
              </a:ext>
            </a:extLst>
          </p:cNvPr>
          <p:cNvSpPr/>
          <p:nvPr/>
        </p:nvSpPr>
        <p:spPr>
          <a:xfrm flipV="1">
            <a:off x="321563" y="975360"/>
            <a:ext cx="8735940" cy="60337"/>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
        <p:nvSpPr>
          <p:cNvPr id="6" name="Rectangle 5">
            <a:extLst>
              <a:ext uri="{FF2B5EF4-FFF2-40B4-BE49-F238E27FC236}">
                <a16:creationId xmlns:a16="http://schemas.microsoft.com/office/drawing/2014/main" id="{52386838-3699-014D-A74E-8B62A73414CD}"/>
              </a:ext>
            </a:extLst>
          </p:cNvPr>
          <p:cNvSpPr/>
          <p:nvPr/>
        </p:nvSpPr>
        <p:spPr>
          <a:xfrm>
            <a:off x="9188833" y="1149191"/>
            <a:ext cx="1099751" cy="551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9FBD8A-5388-794C-9C99-6C703CE1CAAC}"/>
              </a:ext>
            </a:extLst>
          </p:cNvPr>
          <p:cNvSpPr/>
          <p:nvPr/>
        </p:nvSpPr>
        <p:spPr>
          <a:xfrm>
            <a:off x="1357818" y="1149191"/>
            <a:ext cx="2113005" cy="119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712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2280BA-C8C4-45A5-AFD7-5D45E36C1FB3}"/>
              </a:ext>
            </a:extLst>
          </p:cNvPr>
          <p:cNvPicPr>
            <a:picLocks noChangeAspect="1"/>
          </p:cNvPicPr>
          <p:nvPr/>
        </p:nvPicPr>
        <p:blipFill>
          <a:blip r:embed="rId2"/>
          <a:stretch>
            <a:fillRect/>
          </a:stretch>
        </p:blipFill>
        <p:spPr>
          <a:xfrm>
            <a:off x="1705049" y="1132814"/>
            <a:ext cx="8170752" cy="4910068"/>
          </a:xfrm>
          <a:prstGeom prst="rect">
            <a:avLst/>
          </a:prstGeom>
        </p:spPr>
      </p:pic>
      <p:sp>
        <p:nvSpPr>
          <p:cNvPr id="3" name="Title 1">
            <a:extLst>
              <a:ext uri="{FF2B5EF4-FFF2-40B4-BE49-F238E27FC236}">
                <a16:creationId xmlns:a16="http://schemas.microsoft.com/office/drawing/2014/main" id="{4C6D1F05-44AC-4079-8CA4-76B4E149FDEF}"/>
              </a:ext>
            </a:extLst>
          </p:cNvPr>
          <p:cNvSpPr txBox="1">
            <a:spLocks/>
          </p:cNvSpPr>
          <p:nvPr/>
        </p:nvSpPr>
        <p:spPr>
          <a:xfrm>
            <a:off x="298164" y="167887"/>
            <a:ext cx="10984523" cy="867811"/>
          </a:xfrm>
          <a:prstGeom prst="rect">
            <a:avLst/>
          </a:prstGeom>
        </p:spPr>
        <p:txBody>
          <a:bodyPr anchor="t"/>
          <a:lstStyle>
            <a:lvl1pPr>
              <a:defRPr>
                <a:latin typeface="+mj-lt"/>
                <a:ea typeface="+mj-ea"/>
                <a:cs typeface="+mj-cs"/>
              </a:defRPr>
            </a:lvl1pPr>
          </a:lstStyle>
          <a:p>
            <a:r>
              <a:rPr lang="en-IN" sz="4000">
                <a:latin typeface="Adobe Fan Heiti Std B"/>
                <a:ea typeface="Adobe Fan Heiti Std B"/>
              </a:rPr>
              <a:t>Budget Competition - Under $100</a:t>
            </a:r>
            <a:endParaRPr lang="en-US" sz="4000" kern="0">
              <a:latin typeface="Adobe Fan Heiti Std B"/>
              <a:cs typeface="Arial"/>
            </a:endParaRPr>
          </a:p>
        </p:txBody>
      </p:sp>
      <p:sp>
        <p:nvSpPr>
          <p:cNvPr id="4" name="object 5">
            <a:extLst>
              <a:ext uri="{FF2B5EF4-FFF2-40B4-BE49-F238E27FC236}">
                <a16:creationId xmlns:a16="http://schemas.microsoft.com/office/drawing/2014/main" id="{2FB44AB3-6440-4E3A-AE71-57C2436E5353}"/>
              </a:ext>
            </a:extLst>
          </p:cNvPr>
          <p:cNvSpPr/>
          <p:nvPr/>
        </p:nvSpPr>
        <p:spPr>
          <a:xfrm flipV="1">
            <a:off x="321563" y="975361"/>
            <a:ext cx="4639320"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Tree>
    <p:extLst>
      <p:ext uri="{BB962C8B-B14F-4D97-AF65-F5344CB8AC3E}">
        <p14:creationId xmlns:p14="http://schemas.microsoft.com/office/powerpoint/2010/main" val="3343985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BB2992-7834-4B17-A300-06D68159BDD6}"/>
              </a:ext>
            </a:extLst>
          </p:cNvPr>
          <p:cNvSpPr txBox="1">
            <a:spLocks/>
          </p:cNvSpPr>
          <p:nvPr/>
        </p:nvSpPr>
        <p:spPr>
          <a:xfrm>
            <a:off x="298164" y="167887"/>
            <a:ext cx="10984523" cy="867811"/>
          </a:xfrm>
          <a:prstGeom prst="rect">
            <a:avLst/>
          </a:prstGeom>
        </p:spPr>
        <p:txBody>
          <a:bodyPr anchor="t"/>
          <a:lstStyle>
            <a:lvl1pPr>
              <a:defRPr>
                <a:latin typeface="+mj-lt"/>
                <a:ea typeface="+mj-ea"/>
                <a:cs typeface="+mj-cs"/>
              </a:defRPr>
            </a:lvl1pPr>
          </a:lstStyle>
          <a:p>
            <a:r>
              <a:rPr lang="en-IN" sz="4000">
                <a:latin typeface="Adobe Fan Heiti Std B"/>
              </a:rPr>
              <a:t>Routers – Bottom 20% </a:t>
            </a:r>
            <a:endParaRPr lang="en-US"/>
          </a:p>
        </p:txBody>
      </p:sp>
      <p:graphicFrame>
        <p:nvGraphicFramePr>
          <p:cNvPr id="391" name="Table 4">
            <a:extLst>
              <a:ext uri="{FF2B5EF4-FFF2-40B4-BE49-F238E27FC236}">
                <a16:creationId xmlns:a16="http://schemas.microsoft.com/office/drawing/2014/main" id="{9E103DEF-D695-42B9-8373-2156F3A5223B}"/>
              </a:ext>
            </a:extLst>
          </p:cNvPr>
          <p:cNvGraphicFramePr>
            <a:graphicFrameLocks noGrp="1"/>
          </p:cNvGraphicFramePr>
          <p:nvPr>
            <p:extLst/>
          </p:nvPr>
        </p:nvGraphicFramePr>
        <p:xfrm>
          <a:off x="412909" y="1429928"/>
          <a:ext cx="4957052" cy="4239900"/>
        </p:xfrm>
        <a:graphic>
          <a:graphicData uri="http://schemas.openxmlformats.org/drawingml/2006/table">
            <a:tbl>
              <a:tblPr firstRow="1" bandRow="1">
                <a:tableStyleId>{5C22544A-7EE6-4342-B048-85BDC9FD1C3A}</a:tableStyleId>
              </a:tblPr>
              <a:tblGrid>
                <a:gridCol w="1239263">
                  <a:extLst>
                    <a:ext uri="{9D8B030D-6E8A-4147-A177-3AD203B41FA5}">
                      <a16:colId xmlns:a16="http://schemas.microsoft.com/office/drawing/2014/main" val="3813975118"/>
                    </a:ext>
                  </a:extLst>
                </a:gridCol>
                <a:gridCol w="1239263">
                  <a:extLst>
                    <a:ext uri="{9D8B030D-6E8A-4147-A177-3AD203B41FA5}">
                      <a16:colId xmlns:a16="http://schemas.microsoft.com/office/drawing/2014/main" val="673295789"/>
                    </a:ext>
                  </a:extLst>
                </a:gridCol>
                <a:gridCol w="1239263">
                  <a:extLst>
                    <a:ext uri="{9D8B030D-6E8A-4147-A177-3AD203B41FA5}">
                      <a16:colId xmlns:a16="http://schemas.microsoft.com/office/drawing/2014/main" val="2694890212"/>
                    </a:ext>
                  </a:extLst>
                </a:gridCol>
                <a:gridCol w="1239263">
                  <a:extLst>
                    <a:ext uri="{9D8B030D-6E8A-4147-A177-3AD203B41FA5}">
                      <a16:colId xmlns:a16="http://schemas.microsoft.com/office/drawing/2014/main" val="497134032"/>
                    </a:ext>
                  </a:extLst>
                </a:gridCol>
              </a:tblGrid>
              <a:tr h="387286">
                <a:tc>
                  <a:txBody>
                    <a:bodyPr/>
                    <a:lstStyle/>
                    <a:p>
                      <a:pPr algn="ctr"/>
                      <a:r>
                        <a:rPr lang="en-US" sz="1100"/>
                        <a:t>Product</a:t>
                      </a:r>
                    </a:p>
                  </a:txBody>
                  <a:tcPr marL="53261" marR="53261" marT="26629" marB="26629"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100"/>
                        <a:t>Our Price </a:t>
                      </a:r>
                    </a:p>
                  </a:txBody>
                  <a:tcPr marL="53261" marR="53261" marT="26629" marB="26629"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lvl="0" algn="ctr">
                        <a:lnSpc>
                          <a:spcPct val="100000"/>
                        </a:lnSpc>
                        <a:spcBef>
                          <a:spcPts val="0"/>
                        </a:spcBef>
                        <a:spcAft>
                          <a:spcPts val="0"/>
                        </a:spcAft>
                        <a:buNone/>
                      </a:pPr>
                      <a:r>
                        <a:rPr lang="en-US" sz="1100" b="1" i="0" u="none" strike="noStrike" noProof="0">
                          <a:solidFill>
                            <a:srgbClr val="FFFFFF"/>
                          </a:solidFill>
                          <a:latin typeface="Calibri"/>
                        </a:rPr>
                        <a:t>Closest Competitor</a:t>
                      </a:r>
                      <a:endParaRPr lang="en-US" sz="1100" b="1" i="0" u="none" strike="noStrike" noProof="0">
                        <a:latin typeface="Calibri"/>
                      </a:endParaRPr>
                    </a:p>
                  </a:txBody>
                  <a:tcPr marL="53261" marR="53261" marT="26629" marB="26629"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100"/>
                        <a:t>Competitor's Price</a:t>
                      </a:r>
                    </a:p>
                  </a:txBody>
                  <a:tcPr marL="53261" marR="53261" marT="26629" marB="26629"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540565572"/>
                  </a:ext>
                </a:extLst>
              </a:tr>
              <a:tr h="381782">
                <a:tc>
                  <a:txBody>
                    <a:bodyPr/>
                    <a:lstStyle/>
                    <a:p>
                      <a:pPr lvl="0" algn="ctr">
                        <a:buNone/>
                      </a:pPr>
                      <a:r>
                        <a:rPr lang="en-US" sz="1100"/>
                        <a:t>R7000-100INS</a:t>
                      </a:r>
                    </a:p>
                  </a:txBody>
                  <a:tcPr marL="53261" marR="53261" marT="26629" marB="26629"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lvl="0" algn="ctr">
                        <a:buNone/>
                      </a:pPr>
                      <a:r>
                        <a:rPr lang="en-US" sz="1100" b="0" i="0">
                          <a:solidFill>
                            <a:schemeClr val="dk1"/>
                          </a:solidFill>
                          <a:effectLst/>
                          <a:latin typeface="+mn-lt"/>
                          <a:ea typeface="+mn-ea"/>
                          <a:cs typeface="+mn-cs"/>
                        </a:rPr>
                        <a:t>(PAS)$149.99 </a:t>
                      </a:r>
                      <a:endParaRPr lang="en-US" sz="1100"/>
                    </a:p>
                  </a:txBody>
                  <a:tcPr marL="53261" marR="53261" marT="26629" marB="26629"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lvl="0" algn="ctr">
                        <a:buNone/>
                      </a:pPr>
                      <a:r>
                        <a:rPr lang="en-US" sz="1100"/>
                        <a:t>TP-Link AC1900 </a:t>
                      </a:r>
                    </a:p>
                  </a:txBody>
                  <a:tcPr marL="53261" marR="53261" marT="26629" marB="26629"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lvl="0" algn="ctr">
                        <a:buNone/>
                      </a:pPr>
                      <a:r>
                        <a:rPr lang="en-US" sz="1100" b="0" i="0">
                          <a:solidFill>
                            <a:schemeClr val="dk1"/>
                          </a:solidFill>
                          <a:effectLst/>
                          <a:latin typeface="+mn-lt"/>
                          <a:ea typeface="+mn-ea"/>
                          <a:cs typeface="+mn-cs"/>
                        </a:rPr>
                        <a:t>$89.97</a:t>
                      </a:r>
                      <a:endParaRPr lang="en-US" sz="1100"/>
                    </a:p>
                  </a:txBody>
                  <a:tcPr marL="53261" marR="53261" marT="26629" marB="26629"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80826"/>
                  </a:ext>
                </a:extLst>
              </a:tr>
              <a:tr h="381782">
                <a:tc>
                  <a:txBody>
                    <a:bodyPr/>
                    <a:lstStyle/>
                    <a:p>
                      <a:pPr lvl="0" algn="ctr">
                        <a:buNone/>
                      </a:pPr>
                      <a:r>
                        <a:rPr lang="en-US" sz="1100"/>
                        <a:t>R7000-100KOS</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8906684"/>
                  </a:ext>
                </a:extLst>
              </a:tr>
              <a:tr h="381782">
                <a:tc>
                  <a:txBody>
                    <a:bodyPr/>
                    <a:lstStyle/>
                    <a:p>
                      <a:pPr lvl="0" algn="ctr">
                        <a:buNone/>
                      </a:pPr>
                      <a:r>
                        <a:rPr lang="en-US" sz="1100"/>
                        <a:t>R6220-100INS</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r>
                        <a:rPr lang="en-US" sz="1100" b="1"/>
                        <a:t>$70</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46164821"/>
                  </a:ext>
                </a:extLst>
              </a:tr>
              <a:tr h="381782">
                <a:tc>
                  <a:txBody>
                    <a:bodyPr/>
                    <a:lstStyle/>
                    <a:p>
                      <a:pPr algn="ctr"/>
                      <a:r>
                        <a:rPr lang="en-US" sz="1100"/>
                        <a:t>R8500-100UKS</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a:t>380 Euros</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739411"/>
                  </a:ext>
                </a:extLst>
              </a:tr>
              <a:tr h="387286">
                <a:tc>
                  <a:txBody>
                    <a:bodyPr/>
                    <a:lstStyle/>
                    <a:p>
                      <a:pPr algn="ctr"/>
                      <a:r>
                        <a:rPr lang="en-US" sz="1100"/>
                        <a:t>R7800-100INS</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b="0" i="0">
                          <a:solidFill>
                            <a:schemeClr val="dk1"/>
                          </a:solidFill>
                          <a:effectLst/>
                          <a:latin typeface="+mn-lt"/>
                          <a:ea typeface="+mn-ea"/>
                          <a:cs typeface="+mn-cs"/>
                        </a:rPr>
                        <a:t>₹14,499</a:t>
                      </a: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r>
                        <a:rPr lang="de" sz="1100" b="0" i="0">
                          <a:solidFill>
                            <a:schemeClr val="dk1"/>
                          </a:solidFill>
                          <a:effectLst/>
                          <a:latin typeface="+mn-lt"/>
                          <a:ea typeface="+mn-ea"/>
                          <a:cs typeface="+mn-cs"/>
                        </a:rPr>
                        <a:t>D-Link DIR-882 AC2600 MU-MIMO</a:t>
                      </a: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b="0" i="0">
                          <a:solidFill>
                            <a:schemeClr val="dk1"/>
                          </a:solidFill>
                          <a:effectLst/>
                          <a:latin typeface="+mn-lt"/>
                          <a:ea typeface="+mn-ea"/>
                          <a:cs typeface="+mn-cs"/>
                        </a:rPr>
                        <a:t>₹8,099</a:t>
                      </a: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88654153"/>
                  </a:ext>
                </a:extLst>
              </a:tr>
              <a:tr h="387286">
                <a:tc>
                  <a:txBody>
                    <a:bodyPr/>
                    <a:lstStyle/>
                    <a:p>
                      <a:pPr algn="ctr"/>
                      <a:r>
                        <a:rPr lang="en-US" sz="1100"/>
                        <a:t>R7000-100 NAR</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a:t>$109</a:t>
                      </a:r>
                    </a:p>
                    <a:p>
                      <a:pPr algn="ct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5868524"/>
                  </a:ext>
                </a:extLst>
              </a:tr>
              <a:tr h="387286">
                <a:tc>
                  <a:txBody>
                    <a:bodyPr/>
                    <a:lstStyle/>
                    <a:p>
                      <a:pPr algn="ctr"/>
                      <a:r>
                        <a:rPr lang="en-US" sz="1100"/>
                        <a:t>WNR2500-100NAS</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100" b="1"/>
                        <a:t>$42.98</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b="1" i="0">
                          <a:solidFill>
                            <a:schemeClr val="dk1"/>
                          </a:solidFill>
                          <a:effectLst/>
                          <a:latin typeface="+mn-lt"/>
                          <a:ea typeface="+mn-ea"/>
                          <a:cs typeface="+mn-cs"/>
                        </a:rPr>
                        <a:t>NETGEAR AC1000 R6080)</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100" b="1" i="0">
                          <a:solidFill>
                            <a:schemeClr val="dk1"/>
                          </a:solidFill>
                          <a:effectLst/>
                          <a:latin typeface="+mn-lt"/>
                          <a:ea typeface="+mn-ea"/>
                          <a:cs typeface="+mn-cs"/>
                        </a:rPr>
                        <a:t>$51.93</a:t>
                      </a:r>
                      <a:endParaRPr lang="en-US" sz="1100" b="1"/>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4723473"/>
                  </a:ext>
                </a:extLst>
              </a:tr>
              <a:tr h="381782">
                <a:tc>
                  <a:txBody>
                    <a:bodyPr/>
                    <a:lstStyle/>
                    <a:p>
                      <a:pPr algn="ctr"/>
                      <a:r>
                        <a:rPr lang="en-US" sz="1100"/>
                        <a:t>WNR3500-100PES</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100" b="1"/>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5219804"/>
                  </a:ext>
                </a:extLst>
              </a:tr>
              <a:tr h="395056">
                <a:tc>
                  <a:txBody>
                    <a:bodyPr/>
                    <a:lstStyle/>
                    <a:p>
                      <a:pPr algn="ctr"/>
                      <a:r>
                        <a:rPr lang="en-US" sz="1100"/>
                        <a:t>R6220-100NAR</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100" b="1">
                          <a:solidFill>
                            <a:schemeClr val="tx1"/>
                          </a:solidFill>
                          <a:effectLst/>
                        </a:rPr>
                        <a:t>$69.95 </a:t>
                      </a:r>
                    </a:p>
                  </a:txBody>
                  <a:tcPr marL="16644"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r>
                        <a:rPr lang="en-US" sz="1100"/>
                        <a:t>TP-Link AC900 Gigabit Router </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br>
                        <a:rPr lang="en-US" sz="1100" u="none" strike="noStrike">
                          <a:solidFill>
                            <a:srgbClr val="111111"/>
                          </a:solidFill>
                          <a:effectLst/>
                        </a:rPr>
                      </a:br>
                      <a:r>
                        <a:rPr lang="en-US" sz="1100" u="none" strike="noStrike">
                          <a:solidFill>
                            <a:srgbClr val="111111"/>
                          </a:solidFill>
                          <a:effectLst/>
                        </a:rPr>
                        <a:t>$32.99</a:t>
                      </a:r>
                      <a:endParaRPr lang="en-US" sz="1100">
                        <a:effectLst/>
                      </a:endParaRPr>
                    </a:p>
                  </a:txBody>
                  <a:tcPr marL="77671" marR="77671" marT="33288" marB="2774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19587121"/>
                  </a:ext>
                </a:extLst>
              </a:tr>
              <a:tr h="381782">
                <a:tc>
                  <a:txBody>
                    <a:bodyPr/>
                    <a:lstStyle/>
                    <a:p>
                      <a:pPr algn="ctr"/>
                      <a:r>
                        <a:rPr lang="en-US" sz="1100"/>
                        <a:t>R6250-100NAR</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100" b="1"/>
                        <a:t>$84.95 </a:t>
                      </a:r>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a:buNone/>
                      </a:pP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100"/>
                    </a:p>
                  </a:txBody>
                  <a:tcPr marL="53261" marR="53261" marT="26629" marB="2662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38121932"/>
                  </a:ext>
                </a:extLst>
              </a:tr>
            </a:tbl>
          </a:graphicData>
        </a:graphic>
      </p:graphicFrame>
      <p:cxnSp>
        <p:nvCxnSpPr>
          <p:cNvPr id="393" name="Straight Connector 392">
            <a:extLst>
              <a:ext uri="{FF2B5EF4-FFF2-40B4-BE49-F238E27FC236}">
                <a16:creationId xmlns:a16="http://schemas.microsoft.com/office/drawing/2014/main" id="{28B8FF43-D0B0-4C64-9BB3-3624BB553AA5}"/>
              </a:ext>
            </a:extLst>
          </p:cNvPr>
          <p:cNvCxnSpPr>
            <a:cxnSpLocks/>
            <a:stCxn id="412" idx="2"/>
            <a:endCxn id="60" idx="0"/>
          </p:cNvCxnSpPr>
          <p:nvPr/>
        </p:nvCxnSpPr>
        <p:spPr>
          <a:xfrm>
            <a:off x="6918933" y="2325728"/>
            <a:ext cx="16559" cy="3473652"/>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0A753515-EB4E-4268-9EAA-ABE52390EF09}"/>
              </a:ext>
            </a:extLst>
          </p:cNvPr>
          <p:cNvCxnSpPr>
            <a:cxnSpLocks/>
            <a:stCxn id="66" idx="0"/>
            <a:endCxn id="396" idx="1"/>
          </p:cNvCxnSpPr>
          <p:nvPr/>
        </p:nvCxnSpPr>
        <p:spPr>
          <a:xfrm flipH="1" flipV="1">
            <a:off x="8654632" y="2408898"/>
            <a:ext cx="804302" cy="513748"/>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E533664F-BBAD-4A68-AF33-6E90B869DED2}"/>
              </a:ext>
            </a:extLst>
          </p:cNvPr>
          <p:cNvCxnSpPr>
            <a:cxnSpLocks/>
            <a:stCxn id="65" idx="0"/>
            <a:endCxn id="396" idx="1"/>
          </p:cNvCxnSpPr>
          <p:nvPr/>
        </p:nvCxnSpPr>
        <p:spPr>
          <a:xfrm flipV="1">
            <a:off x="7908916" y="2408898"/>
            <a:ext cx="745716" cy="558810"/>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6" name="Snip Diagonal Corner Rectangle 9">
            <a:extLst>
              <a:ext uri="{FF2B5EF4-FFF2-40B4-BE49-F238E27FC236}">
                <a16:creationId xmlns:a16="http://schemas.microsoft.com/office/drawing/2014/main" id="{963F9236-F4C2-492E-BB45-CC19163B51F4}"/>
              </a:ext>
            </a:extLst>
          </p:cNvPr>
          <p:cNvSpPr/>
          <p:nvPr/>
        </p:nvSpPr>
        <p:spPr>
          <a:xfrm>
            <a:off x="7790468" y="1771755"/>
            <a:ext cx="1728327" cy="637143"/>
          </a:xfrm>
          <a:prstGeom prst="snip2DiagRect">
            <a:avLst/>
          </a:prstGeom>
          <a:ln>
            <a:noFill/>
          </a:ln>
          <a:effectLst/>
          <a:scene3d>
            <a:camera prst="orthographicFront">
              <a:rot lat="0" lon="0" rev="0"/>
            </a:camera>
            <a:lightRig rig="glow" dir="t">
              <a:rot lat="0" lon="0" rev="14100000"/>
            </a:lightRig>
          </a:scene3d>
          <a:sp3d prstMaterial="softEdge">
            <a:bevelT w="127000" prst="artDeco"/>
          </a:sp3d>
        </p:spPr>
        <p:style>
          <a:lnRef idx="1">
            <a:schemeClr val="accent4"/>
          </a:lnRef>
          <a:fillRef idx="3">
            <a:schemeClr val="accent4"/>
          </a:fillRef>
          <a:effectRef idx="2">
            <a:schemeClr val="accent4"/>
          </a:effectRef>
          <a:fontRef idx="minor">
            <a:schemeClr val="lt1"/>
          </a:fontRef>
        </p:style>
        <p:txBody>
          <a:bodyPr rtlCol="0" anchor="ctr"/>
          <a:lstStyle/>
          <a:p>
            <a:pPr lvl="0" algn="ctr"/>
            <a:r>
              <a:rPr lang="en-US" sz="1400" b="1">
                <a:solidFill>
                  <a:prstClr val="white"/>
                </a:solidFill>
                <a:latin typeface="Calibri" panose="020F0502020204030204" pitchFamily="34" charset="0"/>
                <a:cs typeface="Calibri" panose="020F0502020204030204" pitchFamily="34" charset="0"/>
              </a:rPr>
              <a:t>Helps Maintain Channel Contracts?</a:t>
            </a:r>
          </a:p>
        </p:txBody>
      </p:sp>
      <p:sp>
        <p:nvSpPr>
          <p:cNvPr id="397" name="Snip Diagonal Corner Rectangle 10">
            <a:extLst>
              <a:ext uri="{FF2B5EF4-FFF2-40B4-BE49-F238E27FC236}">
                <a16:creationId xmlns:a16="http://schemas.microsoft.com/office/drawing/2014/main" id="{FCF7EE7F-CD06-4435-9D68-38A7E6000511}"/>
              </a:ext>
            </a:extLst>
          </p:cNvPr>
          <p:cNvSpPr/>
          <p:nvPr/>
        </p:nvSpPr>
        <p:spPr>
          <a:xfrm>
            <a:off x="8594771" y="3744400"/>
            <a:ext cx="1728326" cy="636308"/>
          </a:xfrm>
          <a:prstGeom prst="snip2DiagRect">
            <a:avLst/>
          </a:prstGeom>
          <a:ln>
            <a:noFill/>
          </a:ln>
          <a:effectLst/>
          <a:scene3d>
            <a:camera prst="orthographicFront">
              <a:rot lat="0" lon="0" rev="0"/>
            </a:camera>
            <a:lightRig rig="glow" dir="t">
              <a:rot lat="0" lon="0" rev="14100000"/>
            </a:lightRig>
          </a:scene3d>
          <a:sp3d prstMaterial="softEdge">
            <a:bevelT w="127000" prst="artDeco"/>
          </a:sp3d>
        </p:spPr>
        <p:style>
          <a:lnRef idx="1">
            <a:schemeClr val="accent4"/>
          </a:lnRef>
          <a:fillRef idx="3">
            <a:schemeClr val="accent4"/>
          </a:fillRef>
          <a:effectRef idx="2">
            <a:schemeClr val="accent4"/>
          </a:effectRef>
          <a:fontRef idx="minor">
            <a:schemeClr val="lt1"/>
          </a:fontRef>
        </p:style>
        <p:txBody>
          <a:bodyPr rtlCol="0" anchor="ctr"/>
          <a:lstStyle/>
          <a:p>
            <a:pPr lvl="0" algn="ctr"/>
            <a:r>
              <a:rPr lang="en-US" sz="1400" b="1">
                <a:solidFill>
                  <a:prstClr val="white"/>
                </a:solidFill>
                <a:latin typeface="Calibri" panose="020F0502020204030204" pitchFamily="34" charset="0"/>
                <a:cs typeface="Calibri" panose="020F0502020204030204" pitchFamily="34" charset="0"/>
              </a:rPr>
              <a:t>Risk of losing to competitors?</a:t>
            </a:r>
          </a:p>
        </p:txBody>
      </p:sp>
      <p:sp>
        <p:nvSpPr>
          <p:cNvPr id="398" name="Rectangle 397">
            <a:extLst>
              <a:ext uri="{FF2B5EF4-FFF2-40B4-BE49-F238E27FC236}">
                <a16:creationId xmlns:a16="http://schemas.microsoft.com/office/drawing/2014/main" id="{7FE71E5B-022B-4482-8571-020E5F9C75FB}"/>
              </a:ext>
            </a:extLst>
          </p:cNvPr>
          <p:cNvSpPr/>
          <p:nvPr/>
        </p:nvSpPr>
        <p:spPr>
          <a:xfrm>
            <a:off x="7927585" y="4757073"/>
            <a:ext cx="1020899" cy="521322"/>
          </a:xfrm>
          <a:prstGeom prst="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alibri" panose="020F0502020204030204" pitchFamily="34" charset="0"/>
                <a:cs typeface="Calibri" panose="020F0502020204030204" pitchFamily="34" charset="0"/>
              </a:rPr>
              <a:t>Yes</a:t>
            </a:r>
          </a:p>
        </p:txBody>
      </p:sp>
      <p:sp>
        <p:nvSpPr>
          <p:cNvPr id="399" name="Rounded Rectangle 6">
            <a:extLst>
              <a:ext uri="{FF2B5EF4-FFF2-40B4-BE49-F238E27FC236}">
                <a16:creationId xmlns:a16="http://schemas.microsoft.com/office/drawing/2014/main" id="{D3236BB8-D0E8-4F17-BE9D-3965F79DC2BB}"/>
              </a:ext>
            </a:extLst>
          </p:cNvPr>
          <p:cNvSpPr/>
          <p:nvPr/>
        </p:nvSpPr>
        <p:spPr>
          <a:xfrm>
            <a:off x="6321859" y="305223"/>
            <a:ext cx="1221941" cy="521322"/>
          </a:xfrm>
          <a:prstGeom prst="roundRect">
            <a:avLst>
              <a:gd name="adj" fmla="val 5958"/>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a:solidFill>
                  <a:schemeClr val="tx1">
                    <a:lumMod val="75000"/>
                    <a:lumOff val="25000"/>
                  </a:schemeClr>
                </a:solidFill>
                <a:latin typeface="Calibri" panose="020F0502020204030204" pitchFamily="34" charset="0"/>
                <a:cs typeface="Calibri" panose="020F0502020204030204" pitchFamily="34" charset="0"/>
              </a:rPr>
              <a:t>Profit Making?</a:t>
            </a:r>
          </a:p>
        </p:txBody>
      </p:sp>
      <p:cxnSp>
        <p:nvCxnSpPr>
          <p:cNvPr id="400" name="Straight Connector 399">
            <a:extLst>
              <a:ext uri="{FF2B5EF4-FFF2-40B4-BE49-F238E27FC236}">
                <a16:creationId xmlns:a16="http://schemas.microsoft.com/office/drawing/2014/main" id="{3B28C5CC-DA51-4F6E-A898-719B1AC20249}"/>
              </a:ext>
            </a:extLst>
          </p:cNvPr>
          <p:cNvCxnSpPr>
            <a:cxnSpLocks/>
            <a:stCxn id="397" idx="3"/>
            <a:endCxn id="66" idx="2"/>
          </p:cNvCxnSpPr>
          <p:nvPr/>
        </p:nvCxnSpPr>
        <p:spPr>
          <a:xfrm flipV="1">
            <a:off x="9458934" y="3437439"/>
            <a:ext cx="0" cy="306961"/>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5" name="Rounded Rectangle 6">
            <a:extLst>
              <a:ext uri="{FF2B5EF4-FFF2-40B4-BE49-F238E27FC236}">
                <a16:creationId xmlns:a16="http://schemas.microsoft.com/office/drawing/2014/main" id="{8E913219-F434-42C1-8A5B-3AAF5AE96F97}"/>
              </a:ext>
            </a:extLst>
          </p:cNvPr>
          <p:cNvSpPr/>
          <p:nvPr/>
        </p:nvSpPr>
        <p:spPr>
          <a:xfrm>
            <a:off x="10386263" y="5642388"/>
            <a:ext cx="896600" cy="457849"/>
          </a:xfrm>
          <a:prstGeom prst="roundRect">
            <a:avLst>
              <a:gd name="adj" fmla="val 5958"/>
            </a:avLst>
          </a:prstGeom>
          <a:solidFill>
            <a:schemeClr val="accent6">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a:solidFill>
                  <a:schemeClr val="tx1">
                    <a:lumMod val="75000"/>
                    <a:lumOff val="25000"/>
                  </a:schemeClr>
                </a:solidFill>
                <a:latin typeface="Calibri" panose="020F0502020204030204" pitchFamily="34" charset="0"/>
                <a:cs typeface="Calibri" panose="020F0502020204030204" pitchFamily="34" charset="0"/>
              </a:rPr>
              <a:t>Lose It!</a:t>
            </a:r>
          </a:p>
        </p:txBody>
      </p:sp>
      <p:cxnSp>
        <p:nvCxnSpPr>
          <p:cNvPr id="410" name="Straight Connector 409">
            <a:extLst>
              <a:ext uri="{FF2B5EF4-FFF2-40B4-BE49-F238E27FC236}">
                <a16:creationId xmlns:a16="http://schemas.microsoft.com/office/drawing/2014/main" id="{7F1A220D-8E69-4D85-A74C-0BDF736A7D91}"/>
              </a:ext>
            </a:extLst>
          </p:cNvPr>
          <p:cNvCxnSpPr>
            <a:cxnSpLocks/>
            <a:stCxn id="397" idx="1"/>
            <a:endCxn id="398" idx="0"/>
          </p:cNvCxnSpPr>
          <p:nvPr/>
        </p:nvCxnSpPr>
        <p:spPr>
          <a:xfrm flipH="1">
            <a:off x="8438035" y="4380708"/>
            <a:ext cx="1020899" cy="376365"/>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2" name="Rectangle 411">
            <a:extLst>
              <a:ext uri="{FF2B5EF4-FFF2-40B4-BE49-F238E27FC236}">
                <a16:creationId xmlns:a16="http://schemas.microsoft.com/office/drawing/2014/main" id="{394437E1-D5A0-410C-A3A9-A767DAC9669F}"/>
              </a:ext>
            </a:extLst>
          </p:cNvPr>
          <p:cNvSpPr/>
          <p:nvPr/>
        </p:nvSpPr>
        <p:spPr>
          <a:xfrm>
            <a:off x="6487192" y="1884791"/>
            <a:ext cx="863482" cy="440937"/>
          </a:xfrm>
          <a:prstGeom prst="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alibri" panose="020F0502020204030204" pitchFamily="34" charset="0"/>
                <a:cs typeface="Calibri" panose="020F0502020204030204" pitchFamily="34" charset="0"/>
              </a:rPr>
              <a:t>Yes</a:t>
            </a:r>
          </a:p>
        </p:txBody>
      </p:sp>
      <p:sp>
        <p:nvSpPr>
          <p:cNvPr id="413" name="Rectangle 412">
            <a:extLst>
              <a:ext uri="{FF2B5EF4-FFF2-40B4-BE49-F238E27FC236}">
                <a16:creationId xmlns:a16="http://schemas.microsoft.com/office/drawing/2014/main" id="{418D55C5-2758-4A11-BBC0-7A9C6823DB57}"/>
              </a:ext>
            </a:extLst>
          </p:cNvPr>
          <p:cNvSpPr/>
          <p:nvPr/>
        </p:nvSpPr>
        <p:spPr>
          <a:xfrm>
            <a:off x="8231344" y="991594"/>
            <a:ext cx="848485" cy="433278"/>
          </a:xfrm>
          <a:prstGeom prst="rect">
            <a:avLst/>
          </a:prstGeom>
          <a:solidFill>
            <a:srgbClr val="C00000"/>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alibri" panose="020F0502020204030204" pitchFamily="34" charset="0"/>
                <a:cs typeface="Calibri" panose="020F0502020204030204" pitchFamily="34" charset="0"/>
              </a:rPr>
              <a:t>No</a:t>
            </a:r>
          </a:p>
        </p:txBody>
      </p:sp>
      <p:cxnSp>
        <p:nvCxnSpPr>
          <p:cNvPr id="414" name="Straight Connector 413">
            <a:extLst>
              <a:ext uri="{FF2B5EF4-FFF2-40B4-BE49-F238E27FC236}">
                <a16:creationId xmlns:a16="http://schemas.microsoft.com/office/drawing/2014/main" id="{E7001769-A0CA-4E55-BB63-8FEAE46292CB}"/>
              </a:ext>
            </a:extLst>
          </p:cNvPr>
          <p:cNvCxnSpPr>
            <a:cxnSpLocks/>
            <a:stCxn id="83" idx="2"/>
            <a:endCxn id="405" idx="0"/>
          </p:cNvCxnSpPr>
          <p:nvPr/>
        </p:nvCxnSpPr>
        <p:spPr>
          <a:xfrm>
            <a:off x="10833547" y="5278395"/>
            <a:ext cx="1016" cy="363993"/>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D7F5F58B-635F-46C0-BE34-222800C2D639}"/>
              </a:ext>
            </a:extLst>
          </p:cNvPr>
          <p:cNvCxnSpPr>
            <a:cxnSpLocks/>
            <a:stCxn id="399" idx="2"/>
            <a:endCxn id="412" idx="0"/>
          </p:cNvCxnSpPr>
          <p:nvPr/>
        </p:nvCxnSpPr>
        <p:spPr>
          <a:xfrm flipH="1">
            <a:off x="6918933" y="826545"/>
            <a:ext cx="13897" cy="1058246"/>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53" name="object 5">
            <a:extLst>
              <a:ext uri="{FF2B5EF4-FFF2-40B4-BE49-F238E27FC236}">
                <a16:creationId xmlns:a16="http://schemas.microsoft.com/office/drawing/2014/main" id="{6F34194C-D714-4B06-998D-09675EAF4E9C}"/>
              </a:ext>
            </a:extLst>
          </p:cNvPr>
          <p:cNvSpPr/>
          <p:nvPr/>
        </p:nvSpPr>
        <p:spPr>
          <a:xfrm flipV="1">
            <a:off x="321563" y="975361"/>
            <a:ext cx="4639320"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cxnSp>
        <p:nvCxnSpPr>
          <p:cNvPr id="55" name="Straight Connector 54">
            <a:extLst>
              <a:ext uri="{FF2B5EF4-FFF2-40B4-BE49-F238E27FC236}">
                <a16:creationId xmlns:a16="http://schemas.microsoft.com/office/drawing/2014/main" id="{F2DA66CA-AC73-4ABB-B5F1-24BA27723446}"/>
              </a:ext>
            </a:extLst>
          </p:cNvPr>
          <p:cNvCxnSpPr>
            <a:cxnSpLocks/>
            <a:stCxn id="399" idx="2"/>
            <a:endCxn id="413" idx="1"/>
          </p:cNvCxnSpPr>
          <p:nvPr/>
        </p:nvCxnSpPr>
        <p:spPr>
          <a:xfrm>
            <a:off x="6932830" y="826545"/>
            <a:ext cx="1298514" cy="381688"/>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ounded Rectangle 6">
            <a:extLst>
              <a:ext uri="{FF2B5EF4-FFF2-40B4-BE49-F238E27FC236}">
                <a16:creationId xmlns:a16="http://schemas.microsoft.com/office/drawing/2014/main" id="{AB2C71AD-490A-4F53-A335-C510FB577E39}"/>
              </a:ext>
            </a:extLst>
          </p:cNvPr>
          <p:cNvSpPr/>
          <p:nvPr/>
        </p:nvSpPr>
        <p:spPr>
          <a:xfrm>
            <a:off x="6487192" y="5799380"/>
            <a:ext cx="896600" cy="457849"/>
          </a:xfrm>
          <a:prstGeom prst="roundRect">
            <a:avLst>
              <a:gd name="adj" fmla="val 5958"/>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a:solidFill>
                  <a:schemeClr val="tx1">
                    <a:lumMod val="75000"/>
                    <a:lumOff val="25000"/>
                  </a:schemeClr>
                </a:solidFill>
                <a:latin typeface="Calibri" panose="020F0502020204030204" pitchFamily="34" charset="0"/>
                <a:cs typeface="Calibri" panose="020F0502020204030204" pitchFamily="34" charset="0"/>
              </a:rPr>
              <a:t>Keep it!</a:t>
            </a:r>
          </a:p>
        </p:txBody>
      </p:sp>
      <p:sp>
        <p:nvSpPr>
          <p:cNvPr id="65" name="Rectangle 64">
            <a:extLst>
              <a:ext uri="{FF2B5EF4-FFF2-40B4-BE49-F238E27FC236}">
                <a16:creationId xmlns:a16="http://schemas.microsoft.com/office/drawing/2014/main" id="{789C10D4-88E0-4CFB-8379-21C77F4871FD}"/>
              </a:ext>
            </a:extLst>
          </p:cNvPr>
          <p:cNvSpPr/>
          <p:nvPr/>
        </p:nvSpPr>
        <p:spPr>
          <a:xfrm>
            <a:off x="7398466" y="2967708"/>
            <a:ext cx="1020899" cy="521322"/>
          </a:xfrm>
          <a:prstGeom prst="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alibri" panose="020F0502020204030204" pitchFamily="34" charset="0"/>
                <a:cs typeface="Calibri" panose="020F0502020204030204" pitchFamily="34" charset="0"/>
              </a:rPr>
              <a:t>Yes</a:t>
            </a:r>
          </a:p>
        </p:txBody>
      </p:sp>
      <p:sp>
        <p:nvSpPr>
          <p:cNvPr id="66" name="Rectangle 65">
            <a:extLst>
              <a:ext uri="{FF2B5EF4-FFF2-40B4-BE49-F238E27FC236}">
                <a16:creationId xmlns:a16="http://schemas.microsoft.com/office/drawing/2014/main" id="{FE999E8C-1FA0-4B4F-80C6-0C27EE7760D3}"/>
              </a:ext>
            </a:extLst>
          </p:cNvPr>
          <p:cNvSpPr/>
          <p:nvPr/>
        </p:nvSpPr>
        <p:spPr>
          <a:xfrm>
            <a:off x="8954878" y="2922646"/>
            <a:ext cx="1008112" cy="514793"/>
          </a:xfrm>
          <a:prstGeom prst="rect">
            <a:avLst/>
          </a:prstGeom>
          <a:solidFill>
            <a:srgbClr val="C00000"/>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alibri" panose="020F0502020204030204" pitchFamily="34" charset="0"/>
                <a:cs typeface="Calibri" panose="020F0502020204030204" pitchFamily="34" charset="0"/>
              </a:rPr>
              <a:t>No</a:t>
            </a:r>
          </a:p>
        </p:txBody>
      </p:sp>
      <p:sp>
        <p:nvSpPr>
          <p:cNvPr id="83" name="Rectangle 82">
            <a:extLst>
              <a:ext uri="{FF2B5EF4-FFF2-40B4-BE49-F238E27FC236}">
                <a16:creationId xmlns:a16="http://schemas.microsoft.com/office/drawing/2014/main" id="{454EE68B-9F9E-4ABD-A795-5BC191FEFBF3}"/>
              </a:ext>
            </a:extLst>
          </p:cNvPr>
          <p:cNvSpPr/>
          <p:nvPr/>
        </p:nvSpPr>
        <p:spPr>
          <a:xfrm>
            <a:off x="10323097" y="4757073"/>
            <a:ext cx="1020899" cy="521322"/>
          </a:xfrm>
          <a:prstGeom prst="rect">
            <a:avLst/>
          </a:prstGeom>
          <a:solidFill>
            <a:srgbClr val="C00000"/>
          </a:solidFill>
          <a:ln>
            <a:solidFill>
              <a:srgbClr val="C0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Calibri" panose="020F0502020204030204" pitchFamily="34" charset="0"/>
                <a:cs typeface="Calibri" panose="020F0502020204030204" pitchFamily="34" charset="0"/>
              </a:rPr>
              <a:t>No</a:t>
            </a:r>
          </a:p>
        </p:txBody>
      </p:sp>
      <p:cxnSp>
        <p:nvCxnSpPr>
          <p:cNvPr id="97" name="Straight Connector 96">
            <a:extLst>
              <a:ext uri="{FF2B5EF4-FFF2-40B4-BE49-F238E27FC236}">
                <a16:creationId xmlns:a16="http://schemas.microsoft.com/office/drawing/2014/main" id="{9C4ED3A4-4573-402C-AFA6-E5415CA56FAC}"/>
              </a:ext>
            </a:extLst>
          </p:cNvPr>
          <p:cNvCxnSpPr>
            <a:cxnSpLocks/>
            <a:stCxn id="65" idx="2"/>
            <a:endCxn id="60" idx="0"/>
          </p:cNvCxnSpPr>
          <p:nvPr/>
        </p:nvCxnSpPr>
        <p:spPr>
          <a:xfrm flipH="1">
            <a:off x="6935492" y="3489030"/>
            <a:ext cx="973424" cy="2310350"/>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62E05DD-3332-4C7F-ABC5-F81EEE3604A8}"/>
              </a:ext>
            </a:extLst>
          </p:cNvPr>
          <p:cNvCxnSpPr>
            <a:cxnSpLocks/>
            <a:stCxn id="398" idx="2"/>
            <a:endCxn id="60" idx="0"/>
          </p:cNvCxnSpPr>
          <p:nvPr/>
        </p:nvCxnSpPr>
        <p:spPr>
          <a:xfrm flipH="1">
            <a:off x="6935492" y="5278395"/>
            <a:ext cx="1502543" cy="520985"/>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B439CEA-C366-4DB6-A831-33B056394F07}"/>
              </a:ext>
            </a:extLst>
          </p:cNvPr>
          <p:cNvCxnSpPr>
            <a:cxnSpLocks/>
            <a:stCxn id="396" idx="3"/>
            <a:endCxn id="413" idx="2"/>
          </p:cNvCxnSpPr>
          <p:nvPr/>
        </p:nvCxnSpPr>
        <p:spPr>
          <a:xfrm flipV="1">
            <a:off x="8654632" y="1424872"/>
            <a:ext cx="955" cy="346883"/>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0866F18-3897-4BAA-B35E-E10B7654E8A8}"/>
              </a:ext>
            </a:extLst>
          </p:cNvPr>
          <p:cNvCxnSpPr>
            <a:cxnSpLocks/>
            <a:stCxn id="397" idx="1"/>
            <a:endCxn id="83" idx="1"/>
          </p:cNvCxnSpPr>
          <p:nvPr/>
        </p:nvCxnSpPr>
        <p:spPr>
          <a:xfrm>
            <a:off x="9458934" y="4380708"/>
            <a:ext cx="864163" cy="637026"/>
          </a:xfrm>
          <a:prstGeom prst="line">
            <a:avLst/>
          </a:prstGeom>
          <a:ln w="571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803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03AA19-D25E-4A05-980D-8A389C4DB364}"/>
              </a:ext>
            </a:extLst>
          </p:cNvPr>
          <p:cNvSpPr txBox="1">
            <a:spLocks/>
          </p:cNvSpPr>
          <p:nvPr/>
        </p:nvSpPr>
        <p:spPr>
          <a:xfrm>
            <a:off x="298164" y="167887"/>
            <a:ext cx="10984523" cy="867811"/>
          </a:xfrm>
          <a:prstGeom prst="rect">
            <a:avLst/>
          </a:prstGeom>
        </p:spPr>
        <p:txBody>
          <a:bodyPr anchor="t"/>
          <a:lstStyle>
            <a:lvl1pPr>
              <a:defRPr>
                <a:latin typeface="+mj-lt"/>
                <a:ea typeface="+mj-ea"/>
                <a:cs typeface="+mj-cs"/>
              </a:defRPr>
            </a:lvl1pPr>
          </a:lstStyle>
          <a:p>
            <a:r>
              <a:rPr lang="en-IN" sz="4000">
                <a:ea typeface="Adobe Fan Heiti Std B"/>
              </a:rPr>
              <a:t>Next Steps</a:t>
            </a:r>
            <a:endParaRPr lang="en-US"/>
          </a:p>
        </p:txBody>
      </p:sp>
      <p:sp>
        <p:nvSpPr>
          <p:cNvPr id="4" name="object 7">
            <a:extLst>
              <a:ext uri="{FF2B5EF4-FFF2-40B4-BE49-F238E27FC236}">
                <a16:creationId xmlns:a16="http://schemas.microsoft.com/office/drawing/2014/main" id="{2ECA6142-E41B-48A0-8D68-9E1403143ADE}"/>
              </a:ext>
            </a:extLst>
          </p:cNvPr>
          <p:cNvSpPr txBox="1"/>
          <p:nvPr/>
        </p:nvSpPr>
        <p:spPr>
          <a:xfrm>
            <a:off x="593205" y="1869820"/>
            <a:ext cx="6298413" cy="3393301"/>
          </a:xfrm>
          <a:prstGeom prst="rect">
            <a:avLst/>
          </a:prstGeom>
        </p:spPr>
        <p:txBody>
          <a:bodyPr vert="horz" wrap="square" lIns="0" tIns="13335" rIns="0" bIns="0" rtlCol="0" anchor="t">
            <a:spAutoFit/>
          </a:bodyPr>
          <a:lstStyle/>
          <a:p>
            <a:pPr marL="751840" lvl="0" indent="-739140">
              <a:lnSpc>
                <a:spcPct val="150000"/>
              </a:lnSpc>
              <a:spcBef>
                <a:spcPts val="760"/>
              </a:spcBef>
              <a:buFont typeface="Arial" panose="020B0604020202020204" pitchFamily="34" charset="0"/>
              <a:buChar char="•"/>
              <a:tabLst>
                <a:tab pos="751205" algn="l"/>
                <a:tab pos="751840" algn="l"/>
              </a:tabLst>
              <a:defRPr/>
            </a:pPr>
            <a:r>
              <a:rPr lang="en-GB" sz="2000">
                <a:solidFill>
                  <a:srgbClr val="000000"/>
                </a:solidFill>
                <a:latin typeface="Arial"/>
                <a:cs typeface="Arial"/>
              </a:rPr>
              <a:t>Evaluate decision tree results for the bottom 20% products across all four product lines.</a:t>
            </a:r>
          </a:p>
          <a:p>
            <a:pPr marL="751840" lvl="0" indent="-739140">
              <a:lnSpc>
                <a:spcPct val="150000"/>
              </a:lnSpc>
              <a:spcBef>
                <a:spcPts val="760"/>
              </a:spcBef>
              <a:buFont typeface="Arial" panose="020B0604020202020204" pitchFamily="34" charset="0"/>
              <a:buChar char="•"/>
              <a:tabLst>
                <a:tab pos="751205" algn="l"/>
                <a:tab pos="751840" algn="l"/>
              </a:tabLst>
              <a:defRPr/>
            </a:pPr>
            <a:r>
              <a:rPr lang="en-IN" sz="2000">
                <a:latin typeface="Arial" panose="020B0604020202020204" pitchFamily="34" charset="0"/>
                <a:cs typeface="Arial" panose="020B0604020202020204" pitchFamily="34" charset="0"/>
              </a:rPr>
              <a:t>Ensure cutting low profit products doesn’t have negative effects on existing CHP portfolio. </a:t>
            </a:r>
          </a:p>
          <a:p>
            <a:pPr marL="751840" lvl="0" indent="-739140">
              <a:lnSpc>
                <a:spcPct val="150000"/>
              </a:lnSpc>
              <a:spcBef>
                <a:spcPts val="760"/>
              </a:spcBef>
              <a:buFont typeface="Arial" panose="020B0604020202020204" pitchFamily="34" charset="0"/>
              <a:buChar char="•"/>
              <a:tabLst>
                <a:tab pos="751205" algn="l"/>
                <a:tab pos="751840" algn="l"/>
              </a:tabLst>
              <a:defRPr/>
            </a:pPr>
            <a:r>
              <a:rPr lang="en-IN" sz="2000">
                <a:latin typeface="Arial" panose="020B0604020202020204" pitchFamily="34" charset="0"/>
                <a:cs typeface="Arial" panose="020B0604020202020204" pitchFamily="34" charset="0"/>
              </a:rPr>
              <a:t>Develop pricing/ messaging recommendations for products that are positioned to pull market share from competitors</a:t>
            </a:r>
          </a:p>
        </p:txBody>
      </p:sp>
      <p:pic>
        <p:nvPicPr>
          <p:cNvPr id="5" name="Picture 4">
            <a:extLst>
              <a:ext uri="{FF2B5EF4-FFF2-40B4-BE49-F238E27FC236}">
                <a16:creationId xmlns:a16="http://schemas.microsoft.com/office/drawing/2014/main" id="{5442AC9F-8186-4FC5-B463-E66CE82E89E9}"/>
              </a:ext>
            </a:extLst>
          </p:cNvPr>
          <p:cNvPicPr>
            <a:picLocks noChangeAspect="1"/>
          </p:cNvPicPr>
          <p:nvPr/>
        </p:nvPicPr>
        <p:blipFill>
          <a:blip r:embed="rId2"/>
          <a:stretch>
            <a:fillRect/>
          </a:stretch>
        </p:blipFill>
        <p:spPr>
          <a:xfrm>
            <a:off x="7402226" y="1209131"/>
            <a:ext cx="4439737" cy="4439737"/>
          </a:xfrm>
          <a:prstGeom prst="rect">
            <a:avLst/>
          </a:prstGeom>
        </p:spPr>
      </p:pic>
      <p:sp>
        <p:nvSpPr>
          <p:cNvPr id="7" name="object 5">
            <a:extLst>
              <a:ext uri="{FF2B5EF4-FFF2-40B4-BE49-F238E27FC236}">
                <a16:creationId xmlns:a16="http://schemas.microsoft.com/office/drawing/2014/main" id="{409E6BD3-487E-4DCF-9EEB-B64EFC4BC87C}"/>
              </a:ext>
            </a:extLst>
          </p:cNvPr>
          <p:cNvSpPr/>
          <p:nvPr/>
        </p:nvSpPr>
        <p:spPr>
          <a:xfrm flipV="1">
            <a:off x="321563" y="975361"/>
            <a:ext cx="4639320"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Tree>
    <p:extLst>
      <p:ext uri="{BB962C8B-B14F-4D97-AF65-F5344CB8AC3E}">
        <p14:creationId xmlns:p14="http://schemas.microsoft.com/office/powerpoint/2010/main" val="1811642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42899"/>
            <a:ext cx="11430000" cy="6515100"/>
          </a:xfrm>
          <a:custGeom>
            <a:avLst/>
            <a:gdLst/>
            <a:ahLst/>
            <a:cxnLst/>
            <a:rect l="l" t="t" r="r" b="b"/>
            <a:pathLst>
              <a:path w="11430000" h="6515100">
                <a:moveTo>
                  <a:pt x="0" y="6515100"/>
                </a:moveTo>
                <a:lnTo>
                  <a:pt x="11430000" y="6515100"/>
                </a:lnTo>
                <a:lnTo>
                  <a:pt x="11430000" y="0"/>
                </a:lnTo>
                <a:lnTo>
                  <a:pt x="0" y="0"/>
                </a:lnTo>
                <a:lnTo>
                  <a:pt x="0" y="6515100"/>
                </a:lnTo>
                <a:close/>
              </a:path>
            </a:pathLst>
          </a:custGeom>
          <a:solidFill>
            <a:srgbClr val="F8F8F8"/>
          </a:solidFill>
        </p:spPr>
        <p:txBody>
          <a:bodyPr wrap="square" lIns="0" tIns="0" rIns="0" bIns="0" rtlCol="0"/>
          <a:lstStyle/>
          <a:p>
            <a:endParaRPr/>
          </a:p>
        </p:txBody>
      </p:sp>
      <p:sp>
        <p:nvSpPr>
          <p:cNvPr id="3" name="object 3"/>
          <p:cNvSpPr/>
          <p:nvPr/>
        </p:nvSpPr>
        <p:spPr>
          <a:xfrm>
            <a:off x="762000" y="938385"/>
            <a:ext cx="3163824" cy="48539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95600" y="1668779"/>
            <a:ext cx="3657600" cy="345490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364479" y="24333"/>
            <a:ext cx="4030599" cy="673595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001511" y="661416"/>
            <a:ext cx="2798064" cy="550316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141207" y="1296924"/>
            <a:ext cx="3220211" cy="496671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565147" y="2011679"/>
            <a:ext cx="6050280" cy="4352544"/>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3189038" y="3246702"/>
            <a:ext cx="5029835" cy="505908"/>
          </a:xfrm>
          <a:prstGeom prst="rect">
            <a:avLst/>
          </a:prstGeom>
        </p:spPr>
        <p:txBody>
          <a:bodyPr vert="horz" wrap="square" lIns="0" tIns="13335" rIns="0" bIns="0" rtlCol="0" anchor="t">
            <a:spAutoFit/>
          </a:bodyPr>
          <a:lstStyle/>
          <a:p>
            <a:pPr marL="12700" algn="ctr">
              <a:spcBef>
                <a:spcPts val="105"/>
              </a:spcBef>
            </a:pPr>
            <a:r>
              <a:rPr lang="en-IN" sz="3200" spc="-5"/>
              <a:t>Cost </a:t>
            </a:r>
            <a:r>
              <a:rPr lang="en-IN" sz="3200"/>
              <a:t>of </a:t>
            </a:r>
            <a:r>
              <a:rPr lang="en-IN" sz="3200" spc="-5"/>
              <a:t>Complexity</a:t>
            </a:r>
            <a:r>
              <a:rPr lang="en-IN" sz="3200" spc="-45"/>
              <a:t> -</a:t>
            </a:r>
            <a:r>
              <a:rPr lang="en-IN" sz="3200"/>
              <a:t> CHP</a:t>
            </a:r>
            <a:endParaRPr lang="en-US" sz="3200">
              <a:latin typeface="Verdana"/>
              <a:cs typeface="Verdana"/>
            </a:endParaRPr>
          </a:p>
        </p:txBody>
      </p:sp>
      <p:sp>
        <p:nvSpPr>
          <p:cNvPr id="11" name="object 11"/>
          <p:cNvSpPr/>
          <p:nvPr/>
        </p:nvSpPr>
        <p:spPr>
          <a:xfrm>
            <a:off x="3064164" y="3083859"/>
            <a:ext cx="5486400" cy="1001754"/>
          </a:xfrm>
          <a:custGeom>
            <a:avLst/>
            <a:gdLst/>
            <a:ahLst/>
            <a:cxnLst/>
            <a:rect l="l" t="t" r="r" b="b"/>
            <a:pathLst>
              <a:path w="5486400" h="1828800">
                <a:moveTo>
                  <a:pt x="0" y="1828800"/>
                </a:moveTo>
                <a:lnTo>
                  <a:pt x="5486400" y="1828800"/>
                </a:lnTo>
                <a:lnTo>
                  <a:pt x="5486400" y="0"/>
                </a:lnTo>
                <a:lnTo>
                  <a:pt x="0" y="0"/>
                </a:lnTo>
                <a:lnTo>
                  <a:pt x="0" y="1828800"/>
                </a:lnTo>
                <a:close/>
              </a:path>
            </a:pathLst>
          </a:custGeom>
          <a:solidFill>
            <a:srgbClr val="FFFFFF"/>
          </a:solidFill>
        </p:spPr>
        <p:txBody>
          <a:bodyPr wrap="square" lIns="0" tIns="0" rIns="0" bIns="0" rtlCol="0" anchor="ctr"/>
          <a:lstStyle/>
          <a:p>
            <a:pPr algn="ctr"/>
            <a:r>
              <a:rPr lang="en-US" sz="4400">
                <a:cs typeface="Calibri"/>
              </a:rPr>
              <a:t>Thank you!</a:t>
            </a:r>
            <a:endParaRPr lang="en-US"/>
          </a:p>
        </p:txBody>
      </p:sp>
      <p:sp>
        <p:nvSpPr>
          <p:cNvPr id="14" name="object 14"/>
          <p:cNvSpPr/>
          <p:nvPr/>
        </p:nvSpPr>
        <p:spPr>
          <a:xfrm>
            <a:off x="8897111" y="559308"/>
            <a:ext cx="2956559" cy="413003"/>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01901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008627" y="814110"/>
            <a:ext cx="2296556" cy="579646"/>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a:spcBef>
                <a:spcPts val="100"/>
              </a:spcBef>
            </a:pPr>
            <a:r>
              <a:rPr lang="en-US"/>
              <a:t>Masters in Aerospace/</a:t>
            </a:r>
          </a:p>
          <a:p>
            <a:pPr marL="12700">
              <a:spcBef>
                <a:spcPts val="100"/>
              </a:spcBef>
            </a:pPr>
            <a:r>
              <a:rPr lang="en-US"/>
              <a:t>Bachelors in Aerospace</a:t>
            </a:r>
          </a:p>
        </p:txBody>
      </p:sp>
      <p:sp>
        <p:nvSpPr>
          <p:cNvPr id="10" name="object 10"/>
          <p:cNvSpPr txBox="1"/>
          <p:nvPr/>
        </p:nvSpPr>
        <p:spPr>
          <a:xfrm>
            <a:off x="5983459" y="4946821"/>
            <a:ext cx="748665" cy="299720"/>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a:ln>
                  <a:noFill/>
                </a:ln>
                <a:solidFill>
                  <a:prstClr val="black"/>
                </a:solidFill>
                <a:effectLst/>
                <a:uLnTx/>
                <a:uFillTx/>
                <a:latin typeface="Arial"/>
                <a:ea typeface="+mn-ea"/>
                <a:cs typeface="Arial"/>
              </a:rPr>
              <a:t>Mi</a:t>
            </a:r>
            <a:r>
              <a:rPr kumimoji="0" sz="1800" b="0" i="0" u="none" strike="noStrike" kern="1200" cap="none" spc="-15" normalizeH="0" baseline="0" noProof="0">
                <a:ln>
                  <a:noFill/>
                </a:ln>
                <a:solidFill>
                  <a:prstClr val="black"/>
                </a:solidFill>
                <a:effectLst/>
                <a:uLnTx/>
                <a:uFillTx/>
                <a:latin typeface="Arial"/>
                <a:ea typeface="+mn-ea"/>
                <a:cs typeface="Arial"/>
              </a:rPr>
              <a:t>n</a:t>
            </a:r>
            <a:r>
              <a:rPr kumimoji="0" sz="1800" b="0" i="0" u="none" strike="noStrike" kern="1200" cap="none" spc="-5" normalizeH="0" baseline="0" noProof="0">
                <a:ln>
                  <a:noFill/>
                </a:ln>
                <a:solidFill>
                  <a:prstClr val="black"/>
                </a:solidFill>
                <a:effectLst/>
                <a:uLnTx/>
                <a:uFillTx/>
                <a:latin typeface="Arial"/>
                <a:ea typeface="+mn-ea"/>
                <a:cs typeface="Arial"/>
              </a:rPr>
              <a:t>suk</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4866732" y="5974652"/>
            <a:ext cx="2954750" cy="671979"/>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US" sz="2400" b="1" i="0" u="none" strike="noStrike" kern="1200" cap="none" spc="-5" normalizeH="0" baseline="0" noProof="0" err="1">
                <a:ln>
                  <a:noFill/>
                </a:ln>
                <a:solidFill>
                  <a:prstClr val="black"/>
                </a:solidFill>
                <a:effectLst/>
                <a:uLnTx/>
                <a:uFillTx/>
                <a:latin typeface="Arial"/>
                <a:ea typeface="+mn-ea"/>
                <a:cs typeface="Arial"/>
              </a:rPr>
              <a:t>Gregy</a:t>
            </a:r>
            <a:r>
              <a:rPr kumimoji="0" lang="en-US" sz="2400" b="1" i="0" u="none" strike="noStrike" kern="1200" cap="none" spc="-5" normalizeH="0" baseline="0" noProof="0">
                <a:ln>
                  <a:noFill/>
                </a:ln>
                <a:solidFill>
                  <a:prstClr val="black"/>
                </a:solidFill>
                <a:effectLst/>
                <a:uLnTx/>
                <a:uFillTx/>
                <a:latin typeface="Arial"/>
                <a:ea typeface="+mn-ea"/>
                <a:cs typeface="Arial"/>
              </a:rPr>
              <a:t> Thomas</a:t>
            </a:r>
          </a:p>
          <a:p>
            <a:pPr marL="12700" algn="ctr">
              <a:spcBef>
                <a:spcPts val="100"/>
              </a:spcBef>
            </a:pPr>
            <a:r>
              <a:rPr lang="en-US"/>
              <a:t>MS in Business Analytics</a:t>
            </a:r>
          </a:p>
        </p:txBody>
      </p:sp>
      <p:sp>
        <p:nvSpPr>
          <p:cNvPr id="12" name="object 12"/>
          <p:cNvSpPr txBox="1"/>
          <p:nvPr/>
        </p:nvSpPr>
        <p:spPr>
          <a:xfrm>
            <a:off x="7308168" y="1217124"/>
            <a:ext cx="4262145" cy="566822"/>
          </a:xfrm>
          <a:prstGeom prst="rect">
            <a:avLst/>
          </a:prstGeom>
        </p:spPr>
        <p:txBody>
          <a:bodyPr vert="horz" wrap="square" lIns="0" tIns="12700" rIns="0" bIns="0" rtlCol="0" anchor="t">
            <a:spAutoFit/>
          </a:bodyPr>
          <a:lstStyle/>
          <a:p>
            <a:pPr marL="12700">
              <a:spcBef>
                <a:spcPts val="100"/>
              </a:spcBef>
            </a:pPr>
            <a:r>
              <a:rPr lang="en-US"/>
              <a:t>GE Aviation |5+ years | Senior Application Engineer | Agile Scrum Master</a:t>
            </a:r>
          </a:p>
        </p:txBody>
      </p:sp>
      <p:pic>
        <p:nvPicPr>
          <p:cNvPr id="35" name="Picture 34">
            <a:extLst>
              <a:ext uri="{FF2B5EF4-FFF2-40B4-BE49-F238E27FC236}">
                <a16:creationId xmlns:a16="http://schemas.microsoft.com/office/drawing/2014/main" id="{BB81B08A-DBC9-6B42-8DFB-F7F299314639}"/>
              </a:ext>
            </a:extLst>
          </p:cNvPr>
          <p:cNvPicPr>
            <a:picLocks noChangeAspect="1"/>
          </p:cNvPicPr>
          <p:nvPr/>
        </p:nvPicPr>
        <p:blipFill>
          <a:blip r:embed="rId3"/>
          <a:stretch>
            <a:fillRect/>
          </a:stretch>
        </p:blipFill>
        <p:spPr>
          <a:xfrm>
            <a:off x="3078793" y="1944488"/>
            <a:ext cx="1492716" cy="1478364"/>
          </a:xfrm>
          <a:prstGeom prst="ellipse">
            <a:avLst/>
          </a:prstGeom>
          <a:ln w="63500" cap="rnd">
            <a:noFill/>
          </a:ln>
          <a:effectLst>
            <a:outerShdw blurRad="50800" dist="50800" dir="5400000" sx="-80000" sy="-18000" algn="ctr" rotWithShape="0">
              <a:schemeClr val="bg1"/>
            </a:outerShdw>
          </a:effectLst>
        </p:spPr>
      </p:pic>
      <p:pic>
        <p:nvPicPr>
          <p:cNvPr id="36" name="Picture 35">
            <a:extLst>
              <a:ext uri="{FF2B5EF4-FFF2-40B4-BE49-F238E27FC236}">
                <a16:creationId xmlns:a16="http://schemas.microsoft.com/office/drawing/2014/main" id="{78BA441A-D6E4-5740-9CBB-F5DCDD12E9B9}"/>
              </a:ext>
            </a:extLst>
          </p:cNvPr>
          <p:cNvPicPr>
            <a:picLocks noChangeAspect="1"/>
          </p:cNvPicPr>
          <p:nvPr/>
        </p:nvPicPr>
        <p:blipFill>
          <a:blip r:embed="rId4"/>
          <a:stretch>
            <a:fillRect/>
          </a:stretch>
        </p:blipFill>
        <p:spPr>
          <a:xfrm>
            <a:off x="5486943" y="716155"/>
            <a:ext cx="1477709" cy="1394846"/>
          </a:xfrm>
          <a:prstGeom prst="ellipse">
            <a:avLst/>
          </a:prstGeom>
          <a:ln w="63500" cap="rnd">
            <a:noFill/>
          </a:ln>
          <a:effectLst>
            <a:outerShdw blurRad="50800" dist="50800" dir="5400000" sx="-80000" sy="-18000" algn="ctr" rotWithShape="0">
              <a:schemeClr val="bg1"/>
            </a:outerShdw>
          </a:effectLst>
        </p:spPr>
      </p:pic>
      <p:pic>
        <p:nvPicPr>
          <p:cNvPr id="37" name="Picture 36">
            <a:extLst>
              <a:ext uri="{FF2B5EF4-FFF2-40B4-BE49-F238E27FC236}">
                <a16:creationId xmlns:a16="http://schemas.microsoft.com/office/drawing/2014/main" id="{874A54AC-AFD0-3F40-B193-EA85A1206B25}"/>
              </a:ext>
            </a:extLst>
          </p:cNvPr>
          <p:cNvPicPr>
            <a:picLocks noChangeAspect="1"/>
          </p:cNvPicPr>
          <p:nvPr/>
        </p:nvPicPr>
        <p:blipFill>
          <a:blip r:embed="rId5"/>
          <a:stretch>
            <a:fillRect/>
          </a:stretch>
        </p:blipFill>
        <p:spPr>
          <a:xfrm>
            <a:off x="8097701" y="2024548"/>
            <a:ext cx="1524396" cy="1484280"/>
          </a:xfrm>
          <a:prstGeom prst="ellipse">
            <a:avLst/>
          </a:prstGeom>
          <a:ln w="63500" cap="rnd">
            <a:noFill/>
          </a:ln>
          <a:effectLst>
            <a:outerShdw blurRad="381000" dist="292100" dir="5400000" sx="-80000" sy="-18000" rotWithShape="0">
              <a:schemeClr val="bg1">
                <a:alpha val="22000"/>
              </a:schemeClr>
            </a:outerShdw>
          </a:effectLst>
        </p:spPr>
      </p:pic>
      <p:pic>
        <p:nvPicPr>
          <p:cNvPr id="38" name="Picture 37">
            <a:extLst>
              <a:ext uri="{FF2B5EF4-FFF2-40B4-BE49-F238E27FC236}">
                <a16:creationId xmlns:a16="http://schemas.microsoft.com/office/drawing/2014/main" id="{6900512E-DD92-794D-BC07-135632A3FA7F}"/>
              </a:ext>
            </a:extLst>
          </p:cNvPr>
          <p:cNvPicPr>
            <a:picLocks noChangeAspect="1"/>
          </p:cNvPicPr>
          <p:nvPr/>
        </p:nvPicPr>
        <p:blipFill>
          <a:blip r:embed="rId6"/>
          <a:stretch>
            <a:fillRect/>
          </a:stretch>
        </p:blipFill>
        <p:spPr>
          <a:xfrm>
            <a:off x="3078793" y="4055909"/>
            <a:ext cx="1524103" cy="1544981"/>
          </a:xfrm>
          <a:prstGeom prst="ellipse">
            <a:avLst/>
          </a:prstGeom>
          <a:ln w="63500" cap="rnd">
            <a:noFill/>
          </a:ln>
          <a:effectLst>
            <a:outerShdw blurRad="50800" dist="50800" dir="5400000" sx="-80000" sy="-18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39" name="Picture 38">
            <a:extLst>
              <a:ext uri="{FF2B5EF4-FFF2-40B4-BE49-F238E27FC236}">
                <a16:creationId xmlns:a16="http://schemas.microsoft.com/office/drawing/2014/main" id="{C7FB11ED-E4E9-954B-99E3-85843B45AFEC}"/>
              </a:ext>
            </a:extLst>
          </p:cNvPr>
          <p:cNvPicPr>
            <a:picLocks noChangeAspect="1"/>
          </p:cNvPicPr>
          <p:nvPr/>
        </p:nvPicPr>
        <p:blipFill>
          <a:blip r:embed="rId7"/>
          <a:stretch>
            <a:fillRect/>
          </a:stretch>
        </p:blipFill>
        <p:spPr>
          <a:xfrm>
            <a:off x="5047013" y="2517569"/>
            <a:ext cx="2594189" cy="3140729"/>
          </a:xfrm>
          <a:prstGeom prst="ellipse">
            <a:avLst/>
          </a:prstGeom>
          <a:ln w="63500" cap="rnd">
            <a:noFill/>
          </a:ln>
          <a:effectLst>
            <a:outerShdw blurRad="50800" dist="50800" dir="5400000" sx="-80000" sy="-18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3" name="Picture 42">
            <a:extLst>
              <a:ext uri="{FF2B5EF4-FFF2-40B4-BE49-F238E27FC236}">
                <a16:creationId xmlns:a16="http://schemas.microsoft.com/office/drawing/2014/main" id="{9D85FCC5-2162-244A-B7EB-D79C44303A4D}"/>
              </a:ext>
            </a:extLst>
          </p:cNvPr>
          <p:cNvPicPr>
            <a:picLocks noChangeAspect="1"/>
          </p:cNvPicPr>
          <p:nvPr/>
        </p:nvPicPr>
        <p:blipFill>
          <a:blip r:embed="rId8"/>
          <a:stretch>
            <a:fillRect/>
          </a:stretch>
        </p:blipFill>
        <p:spPr>
          <a:xfrm>
            <a:off x="380089" y="2913496"/>
            <a:ext cx="2167189" cy="1696774"/>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sp>
        <p:nvSpPr>
          <p:cNvPr id="44" name="object 8">
            <a:extLst>
              <a:ext uri="{FF2B5EF4-FFF2-40B4-BE49-F238E27FC236}">
                <a16:creationId xmlns:a16="http://schemas.microsoft.com/office/drawing/2014/main" id="{39B4A83E-AEBD-AF4A-8711-F202229C15A4}"/>
              </a:ext>
            </a:extLst>
          </p:cNvPr>
          <p:cNvSpPr txBox="1"/>
          <p:nvPr/>
        </p:nvSpPr>
        <p:spPr>
          <a:xfrm>
            <a:off x="127907" y="5078652"/>
            <a:ext cx="2296556" cy="289823"/>
          </a:xfrm>
          <a:prstGeom prst="rect">
            <a:avLst/>
          </a:prstGeom>
        </p:spPr>
        <p:txBody>
          <a:bodyPr vert="horz" wrap="square" lIns="0" tIns="12700" rIns="0" bIns="0" rtlCol="0">
            <a:spAutoFit/>
          </a:bodyPr>
          <a:lstStyle/>
          <a:p>
            <a:pPr marL="12700" algn="ctr">
              <a:spcBef>
                <a:spcPts val="100"/>
              </a:spcBef>
            </a:pPr>
            <a:r>
              <a:rPr lang="en-US"/>
              <a:t>Trekking</a:t>
            </a:r>
          </a:p>
        </p:txBody>
      </p:sp>
      <p:pic>
        <p:nvPicPr>
          <p:cNvPr id="46" name="Picture 45">
            <a:extLst>
              <a:ext uri="{FF2B5EF4-FFF2-40B4-BE49-F238E27FC236}">
                <a16:creationId xmlns:a16="http://schemas.microsoft.com/office/drawing/2014/main" id="{44609FE3-B473-E648-8728-5C9D03EBB4E5}"/>
              </a:ext>
            </a:extLst>
          </p:cNvPr>
          <p:cNvPicPr>
            <a:picLocks noChangeAspect="1"/>
          </p:cNvPicPr>
          <p:nvPr/>
        </p:nvPicPr>
        <p:blipFill>
          <a:blip r:embed="rId9"/>
          <a:stretch>
            <a:fillRect/>
          </a:stretch>
        </p:blipFill>
        <p:spPr>
          <a:xfrm>
            <a:off x="9622097" y="3125991"/>
            <a:ext cx="1968220" cy="1484279"/>
          </a:xfrm>
          <a:prstGeom prst="ellipse">
            <a:avLst/>
          </a:prstGeom>
          <a:ln w="63500" cap="rnd">
            <a:noFill/>
          </a:ln>
          <a:effectLst>
            <a:outerShdw blurRad="381000" dist="292100" dir="5400000" sx="-80000" sy="-18000" rotWithShape="0">
              <a:schemeClr val="bg1">
                <a:alpha val="22000"/>
              </a:schemeClr>
            </a:outerShdw>
          </a:effectLst>
        </p:spPr>
      </p:pic>
      <p:pic>
        <p:nvPicPr>
          <p:cNvPr id="47" name="Picture 46">
            <a:extLst>
              <a:ext uri="{FF2B5EF4-FFF2-40B4-BE49-F238E27FC236}">
                <a16:creationId xmlns:a16="http://schemas.microsoft.com/office/drawing/2014/main" id="{B942EF6D-EB6C-E448-982F-4D598299D8C5}"/>
              </a:ext>
            </a:extLst>
          </p:cNvPr>
          <p:cNvPicPr>
            <a:picLocks noChangeAspect="1"/>
          </p:cNvPicPr>
          <p:nvPr/>
        </p:nvPicPr>
        <p:blipFill>
          <a:blip r:embed="rId10"/>
          <a:stretch>
            <a:fillRect/>
          </a:stretch>
        </p:blipFill>
        <p:spPr>
          <a:xfrm>
            <a:off x="8109556" y="4174018"/>
            <a:ext cx="1524396" cy="1484280"/>
          </a:xfrm>
          <a:prstGeom prst="ellipse">
            <a:avLst/>
          </a:prstGeom>
          <a:ln w="63500" cap="rnd">
            <a:noFill/>
          </a:ln>
          <a:effectLst>
            <a:outerShdw blurRad="381000" dist="292100" dir="5400000" sx="-80000" sy="-18000" rotWithShape="0">
              <a:schemeClr val="bg1">
                <a:alpha val="22000"/>
              </a:schemeClr>
            </a:outerShdw>
          </a:effectLst>
        </p:spPr>
      </p:pic>
      <p:pic>
        <p:nvPicPr>
          <p:cNvPr id="48" name="Picture 12" descr="Image result for boeing">
            <a:extLst>
              <a:ext uri="{FF2B5EF4-FFF2-40B4-BE49-F238E27FC236}">
                <a16:creationId xmlns:a16="http://schemas.microsoft.com/office/drawing/2014/main" id="{A1C545DD-CCFA-E745-BBC5-E69B4F7288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84899" y="5746377"/>
            <a:ext cx="1228482" cy="4634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4" descr="Image result for airbus logo">
            <a:extLst>
              <a:ext uri="{FF2B5EF4-FFF2-40B4-BE49-F238E27FC236}">
                <a16:creationId xmlns:a16="http://schemas.microsoft.com/office/drawing/2014/main" id="{2C23445C-497F-1340-A527-4CD9051521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94978" y="4601320"/>
            <a:ext cx="1281042" cy="45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874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7FEF4A7B-6DC0-496F-93AB-1C8984D9B1E0}"/>
              </a:ext>
            </a:extLst>
          </p:cNvPr>
          <p:cNvPicPr>
            <a:picLocks noChangeAspect="1"/>
          </p:cNvPicPr>
          <p:nvPr/>
        </p:nvPicPr>
        <p:blipFill>
          <a:blip r:embed="rId2"/>
          <a:stretch>
            <a:fillRect/>
          </a:stretch>
        </p:blipFill>
        <p:spPr>
          <a:xfrm>
            <a:off x="-1" y="0"/>
            <a:ext cx="12192001" cy="6174689"/>
          </a:xfrm>
          <a:prstGeom prst="rect">
            <a:avLst/>
          </a:prstGeom>
        </p:spPr>
      </p:pic>
    </p:spTree>
    <p:extLst>
      <p:ext uri="{BB962C8B-B14F-4D97-AF65-F5344CB8AC3E}">
        <p14:creationId xmlns:p14="http://schemas.microsoft.com/office/powerpoint/2010/main" val="387933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572511D0-13BC-4D71-94A9-93FCE90F8982}"/>
              </a:ext>
            </a:extLst>
          </p:cNvPr>
          <p:cNvPicPr>
            <a:picLocks noChangeAspect="1"/>
          </p:cNvPicPr>
          <p:nvPr/>
        </p:nvPicPr>
        <p:blipFill rotWithShape="1">
          <a:blip r:embed="rId2"/>
          <a:srcRect r="3112" b="1"/>
          <a:stretch/>
        </p:blipFill>
        <p:spPr>
          <a:xfrm>
            <a:off x="20" y="10"/>
            <a:ext cx="12191980" cy="6857990"/>
          </a:xfrm>
          <a:prstGeom prst="rect">
            <a:avLst/>
          </a:prstGeom>
        </p:spPr>
      </p:pic>
    </p:spTree>
    <p:extLst>
      <p:ext uri="{BB962C8B-B14F-4D97-AF65-F5344CB8AC3E}">
        <p14:creationId xmlns:p14="http://schemas.microsoft.com/office/powerpoint/2010/main" val="267662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EDCD0B6F-C364-41C9-BF17-569C313F46AB}"/>
              </a:ext>
            </a:extLst>
          </p:cNvPr>
          <p:cNvPicPr>
            <a:picLocks noChangeAspect="1"/>
          </p:cNvPicPr>
          <p:nvPr/>
        </p:nvPicPr>
        <p:blipFill rotWithShape="1">
          <a:blip r:embed="rId2"/>
          <a:srcRect r="2667"/>
          <a:stretch/>
        </p:blipFill>
        <p:spPr>
          <a:xfrm>
            <a:off x="20" y="10"/>
            <a:ext cx="12191980" cy="6857990"/>
          </a:xfrm>
          <a:prstGeom prst="rect">
            <a:avLst/>
          </a:prstGeom>
        </p:spPr>
      </p:pic>
    </p:spTree>
    <p:extLst>
      <p:ext uri="{BB962C8B-B14F-4D97-AF65-F5344CB8AC3E}">
        <p14:creationId xmlns:p14="http://schemas.microsoft.com/office/powerpoint/2010/main" val="2587678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D0D42DC0-D9CD-4803-B1D2-BD8CF7B94556}"/>
              </a:ext>
            </a:extLst>
          </p:cNvPr>
          <p:cNvPicPr>
            <a:picLocks noChangeAspect="1"/>
          </p:cNvPicPr>
          <p:nvPr/>
        </p:nvPicPr>
        <p:blipFill rotWithShape="1">
          <a:blip r:embed="rId2"/>
          <a:srcRect r="4000"/>
          <a:stretch/>
        </p:blipFill>
        <p:spPr>
          <a:xfrm>
            <a:off x="20" y="10"/>
            <a:ext cx="12191980" cy="6857990"/>
          </a:xfrm>
          <a:prstGeom prst="rect">
            <a:avLst/>
          </a:prstGeom>
        </p:spPr>
      </p:pic>
    </p:spTree>
    <p:extLst>
      <p:ext uri="{BB962C8B-B14F-4D97-AF65-F5344CB8AC3E}">
        <p14:creationId xmlns:p14="http://schemas.microsoft.com/office/powerpoint/2010/main" val="1725999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599B4D-EE8C-47EF-B262-94646041A043}"/>
              </a:ext>
            </a:extLst>
          </p:cNvPr>
          <p:cNvSpPr txBox="1"/>
          <p:nvPr/>
        </p:nvSpPr>
        <p:spPr>
          <a:xfrm>
            <a:off x="209909" y="1437"/>
            <a:ext cx="558991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Routers Sales Margin Quarterly Average*</a:t>
            </a:r>
          </a:p>
        </p:txBody>
      </p:sp>
      <p:pic>
        <p:nvPicPr>
          <p:cNvPr id="2" name="Picture 2" descr="A screenshot of a cell phone&#10;&#10;Description generated with very high confidence">
            <a:extLst>
              <a:ext uri="{FF2B5EF4-FFF2-40B4-BE49-F238E27FC236}">
                <a16:creationId xmlns:a16="http://schemas.microsoft.com/office/drawing/2014/main" id="{AC5E3BE8-A85A-46C3-AC5F-F33B344D1A26}"/>
              </a:ext>
            </a:extLst>
          </p:cNvPr>
          <p:cNvPicPr>
            <a:picLocks noChangeAspect="1"/>
          </p:cNvPicPr>
          <p:nvPr/>
        </p:nvPicPr>
        <p:blipFill>
          <a:blip r:embed="rId2"/>
          <a:stretch>
            <a:fillRect/>
          </a:stretch>
        </p:blipFill>
        <p:spPr>
          <a:xfrm>
            <a:off x="1431985" y="474905"/>
            <a:ext cx="9184256" cy="5836302"/>
          </a:xfrm>
          <a:prstGeom prst="rect">
            <a:avLst/>
          </a:prstGeom>
        </p:spPr>
      </p:pic>
    </p:spTree>
    <p:extLst>
      <p:ext uri="{BB962C8B-B14F-4D97-AF65-F5344CB8AC3E}">
        <p14:creationId xmlns:p14="http://schemas.microsoft.com/office/powerpoint/2010/main" val="820638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599B4D-EE8C-47EF-B262-94646041A043}"/>
              </a:ext>
            </a:extLst>
          </p:cNvPr>
          <p:cNvSpPr txBox="1"/>
          <p:nvPr/>
        </p:nvSpPr>
        <p:spPr>
          <a:xfrm>
            <a:off x="209909" y="1437"/>
            <a:ext cx="514421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Routers Extended Standard Cost Quarterly Average*</a:t>
            </a:r>
          </a:p>
          <a:p>
            <a:endParaRPr lang="en-US">
              <a:cs typeface="Calibri"/>
            </a:endParaRPr>
          </a:p>
        </p:txBody>
      </p:sp>
      <p:pic>
        <p:nvPicPr>
          <p:cNvPr id="2" name="Picture 4" descr="A screenshot of a cell phone&#10;&#10;Description generated with very high confidence">
            <a:extLst>
              <a:ext uri="{FF2B5EF4-FFF2-40B4-BE49-F238E27FC236}">
                <a16:creationId xmlns:a16="http://schemas.microsoft.com/office/drawing/2014/main" id="{AC2A0B29-C346-4E6E-A4DA-9BF33B5DC9F0}"/>
              </a:ext>
            </a:extLst>
          </p:cNvPr>
          <p:cNvPicPr>
            <a:picLocks noChangeAspect="1"/>
          </p:cNvPicPr>
          <p:nvPr/>
        </p:nvPicPr>
        <p:blipFill>
          <a:blip r:embed="rId2"/>
          <a:stretch>
            <a:fillRect/>
          </a:stretch>
        </p:blipFill>
        <p:spPr>
          <a:xfrm>
            <a:off x="1403230" y="653421"/>
            <a:ext cx="9026105" cy="5723685"/>
          </a:xfrm>
          <a:prstGeom prst="rect">
            <a:avLst/>
          </a:prstGeom>
        </p:spPr>
      </p:pic>
    </p:spTree>
    <p:extLst>
      <p:ext uri="{BB962C8B-B14F-4D97-AF65-F5344CB8AC3E}">
        <p14:creationId xmlns:p14="http://schemas.microsoft.com/office/powerpoint/2010/main" val="2504250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599B4D-EE8C-47EF-B262-94646041A043}"/>
              </a:ext>
            </a:extLst>
          </p:cNvPr>
          <p:cNvSpPr txBox="1"/>
          <p:nvPr/>
        </p:nvSpPr>
        <p:spPr>
          <a:xfrm>
            <a:off x="209909" y="1437"/>
            <a:ext cx="423844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Routers Sell Thru Qty  Quarterly Average*</a:t>
            </a:r>
          </a:p>
          <a:p>
            <a:endParaRPr lang="en-US">
              <a:cs typeface="Calibri"/>
            </a:endParaRPr>
          </a:p>
        </p:txBody>
      </p:sp>
      <p:pic>
        <p:nvPicPr>
          <p:cNvPr id="3" name="Picture 4" descr="A screenshot of a cell phone&#10;&#10;Description generated with very high confidence">
            <a:extLst>
              <a:ext uri="{FF2B5EF4-FFF2-40B4-BE49-F238E27FC236}">
                <a16:creationId xmlns:a16="http://schemas.microsoft.com/office/drawing/2014/main" id="{5C0F42F6-C651-4D15-91A2-AC7F26469EE8}"/>
              </a:ext>
            </a:extLst>
          </p:cNvPr>
          <p:cNvPicPr>
            <a:picLocks noChangeAspect="1"/>
          </p:cNvPicPr>
          <p:nvPr/>
        </p:nvPicPr>
        <p:blipFill>
          <a:blip r:embed="rId2"/>
          <a:stretch>
            <a:fillRect/>
          </a:stretch>
        </p:blipFill>
        <p:spPr>
          <a:xfrm>
            <a:off x="1101306" y="648026"/>
            <a:ext cx="9601200" cy="6007647"/>
          </a:xfrm>
          <a:prstGeom prst="rect">
            <a:avLst/>
          </a:prstGeom>
        </p:spPr>
      </p:pic>
    </p:spTree>
    <p:extLst>
      <p:ext uri="{BB962C8B-B14F-4D97-AF65-F5344CB8AC3E}">
        <p14:creationId xmlns:p14="http://schemas.microsoft.com/office/powerpoint/2010/main" val="2263693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599B4D-EE8C-47EF-B262-94646041A043}"/>
              </a:ext>
            </a:extLst>
          </p:cNvPr>
          <p:cNvSpPr txBox="1"/>
          <p:nvPr/>
        </p:nvSpPr>
        <p:spPr>
          <a:xfrm>
            <a:off x="209909" y="1437"/>
            <a:ext cx="531674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Routers Sell Thru Dollars Quarterly Average*</a:t>
            </a:r>
          </a:p>
          <a:p>
            <a:endParaRPr lang="en-US">
              <a:cs typeface="Calibri"/>
            </a:endParaRPr>
          </a:p>
        </p:txBody>
      </p:sp>
      <p:pic>
        <p:nvPicPr>
          <p:cNvPr id="3" name="Picture 4" descr="A screenshot of a cell phone&#10;&#10;Description generated with very high confidence">
            <a:extLst>
              <a:ext uri="{FF2B5EF4-FFF2-40B4-BE49-F238E27FC236}">
                <a16:creationId xmlns:a16="http://schemas.microsoft.com/office/drawing/2014/main" id="{BA0BEE89-6764-48C3-8640-0D21BEC7FCD2}"/>
              </a:ext>
            </a:extLst>
          </p:cNvPr>
          <p:cNvPicPr>
            <a:picLocks noChangeAspect="1"/>
          </p:cNvPicPr>
          <p:nvPr/>
        </p:nvPicPr>
        <p:blipFill>
          <a:blip r:embed="rId2"/>
          <a:stretch>
            <a:fillRect/>
          </a:stretch>
        </p:blipFill>
        <p:spPr>
          <a:xfrm>
            <a:off x="928777" y="646226"/>
            <a:ext cx="9342407" cy="5953736"/>
          </a:xfrm>
          <a:prstGeom prst="rect">
            <a:avLst/>
          </a:prstGeom>
        </p:spPr>
      </p:pic>
    </p:spTree>
    <p:extLst>
      <p:ext uri="{BB962C8B-B14F-4D97-AF65-F5344CB8AC3E}">
        <p14:creationId xmlns:p14="http://schemas.microsoft.com/office/powerpoint/2010/main" val="1835579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599B4D-EE8C-47EF-B262-94646041A043}"/>
              </a:ext>
            </a:extLst>
          </p:cNvPr>
          <p:cNvSpPr txBox="1"/>
          <p:nvPr/>
        </p:nvSpPr>
        <p:spPr>
          <a:xfrm>
            <a:off x="209909" y="1437"/>
            <a:ext cx="418093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Routers Profit Quarterly Average*</a:t>
            </a:r>
          </a:p>
          <a:p>
            <a:endParaRPr lang="en-US">
              <a:cs typeface="Calibri"/>
            </a:endParaRPr>
          </a:p>
        </p:txBody>
      </p:sp>
      <p:pic>
        <p:nvPicPr>
          <p:cNvPr id="2" name="Picture 2" descr="A screenshot of a cell phone&#10;&#10;Description generated with very high confidence">
            <a:extLst>
              <a:ext uri="{FF2B5EF4-FFF2-40B4-BE49-F238E27FC236}">
                <a16:creationId xmlns:a16="http://schemas.microsoft.com/office/drawing/2014/main" id="{0F6BC619-8508-4FA5-8C84-44E42C1F30B2}"/>
              </a:ext>
            </a:extLst>
          </p:cNvPr>
          <p:cNvPicPr>
            <a:picLocks noChangeAspect="1"/>
          </p:cNvPicPr>
          <p:nvPr/>
        </p:nvPicPr>
        <p:blipFill>
          <a:blip r:embed="rId2"/>
          <a:stretch>
            <a:fillRect/>
          </a:stretch>
        </p:blipFill>
        <p:spPr>
          <a:xfrm>
            <a:off x="928777" y="649838"/>
            <a:ext cx="9227388" cy="5860246"/>
          </a:xfrm>
          <a:prstGeom prst="rect">
            <a:avLst/>
          </a:prstGeom>
        </p:spPr>
      </p:pic>
    </p:spTree>
    <p:extLst>
      <p:ext uri="{BB962C8B-B14F-4D97-AF65-F5344CB8AC3E}">
        <p14:creationId xmlns:p14="http://schemas.microsoft.com/office/powerpoint/2010/main" val="3294713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599B4D-EE8C-47EF-B262-94646041A043}"/>
              </a:ext>
            </a:extLst>
          </p:cNvPr>
          <p:cNvSpPr txBox="1"/>
          <p:nvPr/>
        </p:nvSpPr>
        <p:spPr>
          <a:xfrm>
            <a:off x="209909" y="1437"/>
            <a:ext cx="428157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Routers Profit Margin Quarterly Average*</a:t>
            </a:r>
          </a:p>
          <a:p>
            <a:endParaRPr lang="en-US">
              <a:cs typeface="Calibri"/>
            </a:endParaRPr>
          </a:p>
        </p:txBody>
      </p:sp>
      <p:pic>
        <p:nvPicPr>
          <p:cNvPr id="3" name="Picture 4" descr="A screenshot of a cell phone&#10;&#10;Description generated with very high confidence">
            <a:extLst>
              <a:ext uri="{FF2B5EF4-FFF2-40B4-BE49-F238E27FC236}">
                <a16:creationId xmlns:a16="http://schemas.microsoft.com/office/drawing/2014/main" id="{2C5262A7-E9CF-40D8-9F74-60109BB8DCD8}"/>
              </a:ext>
            </a:extLst>
          </p:cNvPr>
          <p:cNvPicPr>
            <a:picLocks noChangeAspect="1"/>
          </p:cNvPicPr>
          <p:nvPr/>
        </p:nvPicPr>
        <p:blipFill>
          <a:blip r:embed="rId2"/>
          <a:stretch>
            <a:fillRect/>
          </a:stretch>
        </p:blipFill>
        <p:spPr>
          <a:xfrm>
            <a:off x="1302589" y="648383"/>
            <a:ext cx="9155501" cy="6021310"/>
          </a:xfrm>
          <a:prstGeom prst="rect">
            <a:avLst/>
          </a:prstGeom>
        </p:spPr>
      </p:pic>
    </p:spTree>
    <p:extLst>
      <p:ext uri="{BB962C8B-B14F-4D97-AF65-F5344CB8AC3E}">
        <p14:creationId xmlns:p14="http://schemas.microsoft.com/office/powerpoint/2010/main" val="296422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562582" y="1123755"/>
            <a:ext cx="3739647" cy="566822"/>
          </a:xfrm>
          <a:prstGeom prst="rect">
            <a:avLst/>
          </a:prstGeom>
          <a:effectLst>
            <a:outerShdw blurRad="50800" dist="50800" dir="5400000" algn="ctr" rotWithShape="0">
              <a:schemeClr val="bg1"/>
            </a:outerShdw>
          </a:effectLst>
        </p:spPr>
        <p:txBody>
          <a:bodyPr vert="horz" wrap="square" lIns="0" tIns="12700" rIns="0" bIns="0" rtlCol="0">
            <a:spAutoFit/>
          </a:bodyPr>
          <a:lstStyle/>
          <a:p>
            <a:r>
              <a:rPr lang="en-US"/>
              <a:t>B.S. in Business Administration Finance  at UNC Pembroke</a:t>
            </a:r>
          </a:p>
        </p:txBody>
      </p:sp>
      <p:sp>
        <p:nvSpPr>
          <p:cNvPr id="10" name="object 10"/>
          <p:cNvSpPr txBox="1"/>
          <p:nvPr/>
        </p:nvSpPr>
        <p:spPr>
          <a:xfrm>
            <a:off x="5983459" y="4946821"/>
            <a:ext cx="748665" cy="299720"/>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a:ln>
                  <a:noFill/>
                </a:ln>
                <a:solidFill>
                  <a:prstClr val="black"/>
                </a:solidFill>
                <a:effectLst/>
                <a:uLnTx/>
                <a:uFillTx/>
                <a:latin typeface="Arial"/>
                <a:ea typeface="+mn-ea"/>
                <a:cs typeface="Arial"/>
              </a:rPr>
              <a:t>Mi</a:t>
            </a:r>
            <a:r>
              <a:rPr kumimoji="0" sz="1800" b="0" i="0" u="none" strike="noStrike" kern="1200" cap="none" spc="-15" normalizeH="0" baseline="0" noProof="0">
                <a:ln>
                  <a:noFill/>
                </a:ln>
                <a:solidFill>
                  <a:prstClr val="black"/>
                </a:solidFill>
                <a:effectLst/>
                <a:uLnTx/>
                <a:uFillTx/>
                <a:latin typeface="Arial"/>
                <a:ea typeface="+mn-ea"/>
                <a:cs typeface="Arial"/>
              </a:rPr>
              <a:t>n</a:t>
            </a:r>
            <a:r>
              <a:rPr kumimoji="0" sz="1800" b="0" i="0" u="none" strike="noStrike" kern="1200" cap="none" spc="-5" normalizeH="0" baseline="0" noProof="0">
                <a:ln>
                  <a:noFill/>
                </a:ln>
                <a:solidFill>
                  <a:prstClr val="black"/>
                </a:solidFill>
                <a:effectLst/>
                <a:uLnTx/>
                <a:uFillTx/>
                <a:latin typeface="Arial"/>
                <a:ea typeface="+mn-ea"/>
                <a:cs typeface="Arial"/>
              </a:rPr>
              <a:t>suk</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4866732" y="5974652"/>
            <a:ext cx="2954750" cy="671979"/>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US" sz="2400" b="1" spc="-5" err="1">
                <a:solidFill>
                  <a:prstClr val="black"/>
                </a:solidFill>
                <a:latin typeface="Arial"/>
                <a:cs typeface="Arial"/>
              </a:rPr>
              <a:t>Mingyu</a:t>
            </a:r>
            <a:r>
              <a:rPr lang="en-US" sz="2400" b="1" spc="-5">
                <a:solidFill>
                  <a:prstClr val="black"/>
                </a:solidFill>
                <a:latin typeface="Arial"/>
                <a:cs typeface="Arial"/>
              </a:rPr>
              <a:t> Liao</a:t>
            </a:r>
            <a:endParaRPr kumimoji="0" lang="en-US" sz="2400" b="1" i="0" u="none" strike="noStrike" kern="1200" cap="none" spc="-5" normalizeH="0" baseline="0" noProof="0">
              <a:ln>
                <a:noFill/>
              </a:ln>
              <a:solidFill>
                <a:prstClr val="black"/>
              </a:solidFill>
              <a:effectLst/>
              <a:uLnTx/>
              <a:uFillTx/>
              <a:latin typeface="Arial"/>
              <a:ea typeface="+mn-ea"/>
              <a:cs typeface="Arial"/>
            </a:endParaRPr>
          </a:p>
          <a:p>
            <a:pPr marL="12700" algn="ctr">
              <a:spcBef>
                <a:spcPts val="100"/>
              </a:spcBef>
            </a:pPr>
            <a:r>
              <a:rPr lang="en-US"/>
              <a:t>MS in Business Analytics</a:t>
            </a:r>
          </a:p>
        </p:txBody>
      </p:sp>
      <p:sp>
        <p:nvSpPr>
          <p:cNvPr id="12" name="object 12"/>
          <p:cNvSpPr txBox="1"/>
          <p:nvPr/>
        </p:nvSpPr>
        <p:spPr>
          <a:xfrm>
            <a:off x="7488975" y="2184231"/>
            <a:ext cx="4262145" cy="1120820"/>
          </a:xfrm>
          <a:prstGeom prst="rect">
            <a:avLst/>
          </a:prstGeom>
        </p:spPr>
        <p:txBody>
          <a:bodyPr vert="horz" wrap="square" lIns="0" tIns="12700" rIns="0" bIns="0" rtlCol="0">
            <a:spAutoFit/>
          </a:bodyPr>
          <a:lstStyle/>
          <a:p>
            <a:r>
              <a:rPr lang="en-US"/>
              <a:t>China Resources - Fortune Global 500;</a:t>
            </a:r>
          </a:p>
          <a:p>
            <a:r>
              <a:rPr lang="en-US"/>
              <a:t>Created KPI dashboards to track weekly performance of QDII cooperation projects between CR Trust and Morgan Stanley, </a:t>
            </a:r>
          </a:p>
        </p:txBody>
      </p:sp>
      <p:pic>
        <p:nvPicPr>
          <p:cNvPr id="36" name="Picture 35">
            <a:extLst>
              <a:ext uri="{FF2B5EF4-FFF2-40B4-BE49-F238E27FC236}">
                <a16:creationId xmlns:a16="http://schemas.microsoft.com/office/drawing/2014/main" id="{78BA441A-D6E4-5740-9CBB-F5DCDD12E9B9}"/>
              </a:ext>
            </a:extLst>
          </p:cNvPr>
          <p:cNvPicPr>
            <a:picLocks noChangeAspect="1"/>
          </p:cNvPicPr>
          <p:nvPr/>
        </p:nvPicPr>
        <p:blipFill>
          <a:blip r:embed="rId3"/>
          <a:stretch>
            <a:fillRect/>
          </a:stretch>
        </p:blipFill>
        <p:spPr>
          <a:xfrm>
            <a:off x="5695750" y="222183"/>
            <a:ext cx="1417007" cy="2017267"/>
          </a:xfrm>
          <a:prstGeom prst="rect">
            <a:avLst/>
          </a:prstGeom>
          <a:noFill/>
          <a:ln w="88900" cap="sq">
            <a:solidFill>
              <a:srgbClr val="FFFFFF"/>
            </a:solidFill>
            <a:miter lim="800000"/>
          </a:ln>
          <a:effectLst>
            <a:outerShdw blurRad="55000" dist="18000" dir="5400000" algn="tl" rotWithShape="0">
              <a:schemeClr val="bg1">
                <a:alpha val="40000"/>
              </a:scheme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a16="http://schemas.microsoft.com/office/drawing/2014/main" id="{874A54AC-AFD0-3F40-B193-EA85A1206B25}"/>
              </a:ext>
            </a:extLst>
          </p:cNvPr>
          <p:cNvPicPr>
            <a:picLocks noChangeAspect="1"/>
          </p:cNvPicPr>
          <p:nvPr/>
        </p:nvPicPr>
        <p:blipFill>
          <a:blip r:embed="rId4"/>
          <a:stretch>
            <a:fillRect/>
          </a:stretch>
        </p:blipFill>
        <p:spPr>
          <a:xfrm>
            <a:off x="7821482" y="3848232"/>
            <a:ext cx="2780928" cy="1374468"/>
          </a:xfrm>
          <a:prstGeom prst="ellipse">
            <a:avLst/>
          </a:prstGeom>
          <a:ln w="63500" cap="rnd">
            <a:noFill/>
          </a:ln>
          <a:effectLst>
            <a:outerShdw blurRad="381000" dist="292100" dir="5400000" sx="-80000" sy="-18000" rotWithShape="0">
              <a:schemeClr val="bg1">
                <a:alpha val="22000"/>
              </a:schemeClr>
            </a:outerShdw>
          </a:effectLst>
        </p:spPr>
      </p:pic>
      <p:pic>
        <p:nvPicPr>
          <p:cNvPr id="38" name="Picture 37">
            <a:extLst>
              <a:ext uri="{FF2B5EF4-FFF2-40B4-BE49-F238E27FC236}">
                <a16:creationId xmlns:a16="http://schemas.microsoft.com/office/drawing/2014/main" id="{6900512E-DD92-794D-BC07-135632A3FA7F}"/>
              </a:ext>
            </a:extLst>
          </p:cNvPr>
          <p:cNvPicPr>
            <a:picLocks noChangeAspect="1"/>
          </p:cNvPicPr>
          <p:nvPr/>
        </p:nvPicPr>
        <p:blipFill>
          <a:blip r:embed="rId5"/>
          <a:stretch>
            <a:fillRect/>
          </a:stretch>
        </p:blipFill>
        <p:spPr>
          <a:xfrm>
            <a:off x="3253160" y="2163869"/>
            <a:ext cx="1524103" cy="1524103"/>
          </a:xfrm>
          <a:prstGeom prst="ellipse">
            <a:avLst/>
          </a:prstGeom>
          <a:ln w="63500" cap="rnd">
            <a:noFill/>
          </a:ln>
          <a:effectLst>
            <a:outerShdw blurRad="50800" dist="50800" dir="5400000" sx="-80000" sy="-18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39" name="Picture 38">
            <a:extLst>
              <a:ext uri="{FF2B5EF4-FFF2-40B4-BE49-F238E27FC236}">
                <a16:creationId xmlns:a16="http://schemas.microsoft.com/office/drawing/2014/main" id="{C7FB11ED-E4E9-954B-99E3-85843B45AFEC}"/>
              </a:ext>
            </a:extLst>
          </p:cNvPr>
          <p:cNvPicPr>
            <a:picLocks noChangeAspect="1"/>
          </p:cNvPicPr>
          <p:nvPr/>
        </p:nvPicPr>
        <p:blipFill>
          <a:blip r:embed="rId6"/>
          <a:stretch>
            <a:fillRect/>
          </a:stretch>
        </p:blipFill>
        <p:spPr>
          <a:xfrm>
            <a:off x="5142676" y="2484618"/>
            <a:ext cx="2346299" cy="3327646"/>
          </a:xfrm>
          <a:prstGeom prst="ellipse">
            <a:avLst/>
          </a:prstGeom>
          <a:ln w="63500" cap="rnd">
            <a:noFill/>
          </a:ln>
          <a:effectLst>
            <a:outerShdw blurRad="50800" dist="50800" dir="5400000" sx="-80000" sy="-18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3" name="Picture 42">
            <a:extLst>
              <a:ext uri="{FF2B5EF4-FFF2-40B4-BE49-F238E27FC236}">
                <a16:creationId xmlns:a16="http://schemas.microsoft.com/office/drawing/2014/main" id="{9D85FCC5-2162-244A-B7EB-D79C44303A4D}"/>
              </a:ext>
            </a:extLst>
          </p:cNvPr>
          <p:cNvPicPr>
            <a:picLocks noChangeAspect="1"/>
          </p:cNvPicPr>
          <p:nvPr/>
        </p:nvPicPr>
        <p:blipFill>
          <a:blip r:embed="rId7"/>
          <a:stretch>
            <a:fillRect/>
          </a:stretch>
        </p:blipFill>
        <p:spPr>
          <a:xfrm>
            <a:off x="2568764" y="4148441"/>
            <a:ext cx="1688616" cy="169677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4" name="object 8">
            <a:extLst>
              <a:ext uri="{FF2B5EF4-FFF2-40B4-BE49-F238E27FC236}">
                <a16:creationId xmlns:a16="http://schemas.microsoft.com/office/drawing/2014/main" id="{39B4A83E-AEBD-AF4A-8711-F202229C15A4}"/>
              </a:ext>
            </a:extLst>
          </p:cNvPr>
          <p:cNvSpPr txBox="1"/>
          <p:nvPr/>
        </p:nvSpPr>
        <p:spPr>
          <a:xfrm>
            <a:off x="185732" y="4813270"/>
            <a:ext cx="2296556" cy="566822"/>
          </a:xfrm>
          <a:prstGeom prst="rect">
            <a:avLst/>
          </a:prstGeom>
        </p:spPr>
        <p:txBody>
          <a:bodyPr vert="horz" wrap="square" lIns="0" tIns="12700" rIns="0" bIns="0" rtlCol="0">
            <a:spAutoFit/>
          </a:bodyPr>
          <a:lstStyle/>
          <a:p>
            <a:pPr algn="ctr"/>
            <a:r>
              <a:rPr lang="en-US"/>
              <a:t>Volunteering in </a:t>
            </a:r>
            <a:r>
              <a:rPr lang="en-US" err="1"/>
              <a:t>Aiesec</a:t>
            </a:r>
            <a:r>
              <a:rPr lang="en-US"/>
              <a:t> Cambodia </a:t>
            </a:r>
          </a:p>
        </p:txBody>
      </p:sp>
      <p:sp>
        <p:nvSpPr>
          <p:cNvPr id="17" name="object 8">
            <a:extLst>
              <a:ext uri="{FF2B5EF4-FFF2-40B4-BE49-F238E27FC236}">
                <a16:creationId xmlns:a16="http://schemas.microsoft.com/office/drawing/2014/main" id="{B8F72A04-DC6E-F041-9B10-3515113A5658}"/>
              </a:ext>
            </a:extLst>
          </p:cNvPr>
          <p:cNvSpPr txBox="1"/>
          <p:nvPr/>
        </p:nvSpPr>
        <p:spPr>
          <a:xfrm>
            <a:off x="1136646" y="2709559"/>
            <a:ext cx="2296556" cy="289823"/>
          </a:xfrm>
          <a:prstGeom prst="rect">
            <a:avLst/>
          </a:prstGeom>
        </p:spPr>
        <p:txBody>
          <a:bodyPr vert="horz" wrap="square" lIns="0" tIns="12700" rIns="0" bIns="0" rtlCol="0">
            <a:spAutoFit/>
          </a:bodyPr>
          <a:lstStyle/>
          <a:p>
            <a:pPr algn="ctr"/>
            <a:r>
              <a:rPr lang="en-US"/>
              <a:t>Travelling</a:t>
            </a:r>
          </a:p>
        </p:txBody>
      </p:sp>
    </p:spTree>
    <p:extLst>
      <p:ext uri="{BB962C8B-B14F-4D97-AF65-F5344CB8AC3E}">
        <p14:creationId xmlns:p14="http://schemas.microsoft.com/office/powerpoint/2010/main" val="4222897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D1CAE1-E197-4F5F-9651-82350B505EBC}"/>
              </a:ext>
            </a:extLst>
          </p:cNvPr>
          <p:cNvPicPr>
            <a:picLocks noChangeAspect="1"/>
          </p:cNvPicPr>
          <p:nvPr/>
        </p:nvPicPr>
        <p:blipFill rotWithShape="1">
          <a:blip r:embed="rId2"/>
          <a:srcRect t="11884"/>
          <a:stretch/>
        </p:blipFill>
        <p:spPr>
          <a:xfrm>
            <a:off x="454253" y="189608"/>
            <a:ext cx="11283494" cy="6042991"/>
          </a:xfrm>
          <a:prstGeom prst="rect">
            <a:avLst/>
          </a:prstGeom>
        </p:spPr>
      </p:pic>
    </p:spTree>
    <p:extLst>
      <p:ext uri="{BB962C8B-B14F-4D97-AF65-F5344CB8AC3E}">
        <p14:creationId xmlns:p14="http://schemas.microsoft.com/office/powerpoint/2010/main" val="40780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008626" y="814110"/>
            <a:ext cx="3230127" cy="579646"/>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a:spcBef>
                <a:spcPts val="100"/>
              </a:spcBef>
            </a:pPr>
            <a:r>
              <a:rPr lang="en-US"/>
              <a:t>Masters in Mathematics/</a:t>
            </a:r>
          </a:p>
          <a:p>
            <a:pPr marL="12700">
              <a:spcBef>
                <a:spcPts val="100"/>
              </a:spcBef>
            </a:pPr>
            <a:r>
              <a:rPr lang="en-US"/>
              <a:t>Bachelors in Electrical Engineering</a:t>
            </a:r>
          </a:p>
        </p:txBody>
      </p:sp>
      <p:sp>
        <p:nvSpPr>
          <p:cNvPr id="10" name="object 10"/>
          <p:cNvSpPr txBox="1"/>
          <p:nvPr/>
        </p:nvSpPr>
        <p:spPr>
          <a:xfrm>
            <a:off x="5983459" y="4946821"/>
            <a:ext cx="748665" cy="299720"/>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a:ln>
                  <a:noFill/>
                </a:ln>
                <a:solidFill>
                  <a:prstClr val="black"/>
                </a:solidFill>
                <a:effectLst/>
                <a:uLnTx/>
                <a:uFillTx/>
                <a:latin typeface="Arial"/>
                <a:ea typeface="+mn-ea"/>
                <a:cs typeface="Arial"/>
              </a:rPr>
              <a:t>Mi</a:t>
            </a:r>
            <a:r>
              <a:rPr kumimoji="0" sz="1800" b="0" i="0" u="none" strike="noStrike" kern="1200" cap="none" spc="-15" normalizeH="0" baseline="0" noProof="0">
                <a:ln>
                  <a:noFill/>
                </a:ln>
                <a:solidFill>
                  <a:prstClr val="black"/>
                </a:solidFill>
                <a:effectLst/>
                <a:uLnTx/>
                <a:uFillTx/>
                <a:latin typeface="Arial"/>
                <a:ea typeface="+mn-ea"/>
                <a:cs typeface="Arial"/>
              </a:rPr>
              <a:t>n</a:t>
            </a:r>
            <a:r>
              <a:rPr kumimoji="0" sz="1800" b="0" i="0" u="none" strike="noStrike" kern="1200" cap="none" spc="-5" normalizeH="0" baseline="0" noProof="0">
                <a:ln>
                  <a:noFill/>
                </a:ln>
                <a:solidFill>
                  <a:prstClr val="black"/>
                </a:solidFill>
                <a:effectLst/>
                <a:uLnTx/>
                <a:uFillTx/>
                <a:latin typeface="Arial"/>
                <a:ea typeface="+mn-ea"/>
                <a:cs typeface="Arial"/>
              </a:rPr>
              <a:t>suk</a:t>
            </a:r>
            <a:endParaRPr kumimoji="0" sz="18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4866732" y="5974652"/>
            <a:ext cx="2954750" cy="671979"/>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US" sz="2400" b="1" spc="-5">
                <a:solidFill>
                  <a:prstClr val="black"/>
                </a:solidFill>
                <a:latin typeface="Arial"/>
                <a:cs typeface="Arial"/>
              </a:rPr>
              <a:t>Manasa Nelakuditi</a:t>
            </a:r>
            <a:endParaRPr kumimoji="0" lang="en-US" sz="2400" b="1" i="0" u="none" strike="noStrike" kern="1200" cap="none" spc="-5" normalizeH="0" baseline="0" noProof="0">
              <a:ln>
                <a:noFill/>
              </a:ln>
              <a:solidFill>
                <a:prstClr val="black"/>
              </a:solidFill>
              <a:effectLst/>
              <a:uLnTx/>
              <a:uFillTx/>
              <a:latin typeface="Arial"/>
              <a:ea typeface="+mn-ea"/>
              <a:cs typeface="Arial"/>
            </a:endParaRPr>
          </a:p>
          <a:p>
            <a:pPr marL="12700" algn="ctr">
              <a:spcBef>
                <a:spcPts val="100"/>
              </a:spcBef>
            </a:pPr>
            <a:r>
              <a:rPr lang="en-US"/>
              <a:t>MBA</a:t>
            </a:r>
          </a:p>
        </p:txBody>
      </p:sp>
      <p:sp>
        <p:nvSpPr>
          <p:cNvPr id="12" name="object 12"/>
          <p:cNvSpPr txBox="1"/>
          <p:nvPr/>
        </p:nvSpPr>
        <p:spPr>
          <a:xfrm>
            <a:off x="7308167" y="916903"/>
            <a:ext cx="4262145" cy="856645"/>
          </a:xfrm>
          <a:prstGeom prst="rect">
            <a:avLst/>
          </a:prstGeom>
        </p:spPr>
        <p:txBody>
          <a:bodyPr vert="horz" wrap="square" lIns="0" tIns="12700" rIns="0" bIns="0" rtlCol="0">
            <a:spAutoFit/>
          </a:bodyPr>
          <a:lstStyle/>
          <a:p>
            <a:pPr marL="12700">
              <a:spcBef>
                <a:spcPts val="100"/>
              </a:spcBef>
            </a:pPr>
            <a:r>
              <a:rPr lang="en-US"/>
              <a:t>Product Manager for e-commerce websites</a:t>
            </a:r>
          </a:p>
          <a:p>
            <a:pPr marL="12700">
              <a:spcBef>
                <a:spcPts val="100"/>
              </a:spcBef>
            </a:pPr>
            <a:r>
              <a:rPr lang="en-US"/>
              <a:t>Software developer : Developing network monitoring devices</a:t>
            </a:r>
          </a:p>
        </p:txBody>
      </p:sp>
      <p:pic>
        <p:nvPicPr>
          <p:cNvPr id="35" name="Picture 34">
            <a:extLst>
              <a:ext uri="{FF2B5EF4-FFF2-40B4-BE49-F238E27FC236}">
                <a16:creationId xmlns:a16="http://schemas.microsoft.com/office/drawing/2014/main" id="{BB81B08A-DBC9-6B42-8DFB-F7F299314639}"/>
              </a:ext>
            </a:extLst>
          </p:cNvPr>
          <p:cNvPicPr>
            <a:picLocks noChangeAspect="1"/>
          </p:cNvPicPr>
          <p:nvPr/>
        </p:nvPicPr>
        <p:blipFill>
          <a:blip r:embed="rId3"/>
          <a:stretch>
            <a:fillRect/>
          </a:stretch>
        </p:blipFill>
        <p:spPr>
          <a:xfrm>
            <a:off x="3085969" y="1944488"/>
            <a:ext cx="1478364" cy="1478364"/>
          </a:xfrm>
          <a:prstGeom prst="ellipse">
            <a:avLst/>
          </a:prstGeom>
          <a:ln w="63500" cap="rnd">
            <a:noFill/>
          </a:ln>
          <a:effectLst>
            <a:outerShdw blurRad="50800" dist="50800" dir="5400000" sx="-80000" sy="-18000" algn="ctr" rotWithShape="0">
              <a:schemeClr val="bg1"/>
            </a:outerShdw>
          </a:effectLst>
        </p:spPr>
      </p:pic>
      <p:pic>
        <p:nvPicPr>
          <p:cNvPr id="38" name="Picture 37">
            <a:extLst>
              <a:ext uri="{FF2B5EF4-FFF2-40B4-BE49-F238E27FC236}">
                <a16:creationId xmlns:a16="http://schemas.microsoft.com/office/drawing/2014/main" id="{6900512E-DD92-794D-BC07-135632A3FA7F}"/>
              </a:ext>
            </a:extLst>
          </p:cNvPr>
          <p:cNvPicPr>
            <a:picLocks noChangeAspect="1"/>
          </p:cNvPicPr>
          <p:nvPr/>
        </p:nvPicPr>
        <p:blipFill>
          <a:blip r:embed="rId4"/>
          <a:stretch>
            <a:fillRect/>
          </a:stretch>
        </p:blipFill>
        <p:spPr>
          <a:xfrm>
            <a:off x="3078793" y="4260036"/>
            <a:ext cx="1524103" cy="1136726"/>
          </a:xfrm>
          <a:prstGeom prst="ellipse">
            <a:avLst/>
          </a:prstGeom>
          <a:ln w="63500" cap="rnd">
            <a:noFill/>
          </a:ln>
          <a:effectLst>
            <a:outerShdw blurRad="50800" dist="50800" dir="5400000" sx="-80000" sy="-18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39" name="Picture 38">
            <a:extLst>
              <a:ext uri="{FF2B5EF4-FFF2-40B4-BE49-F238E27FC236}">
                <a16:creationId xmlns:a16="http://schemas.microsoft.com/office/drawing/2014/main" id="{C7FB11ED-E4E9-954B-99E3-85843B45AFEC}"/>
              </a:ext>
            </a:extLst>
          </p:cNvPr>
          <p:cNvPicPr>
            <a:picLocks noChangeAspect="1"/>
          </p:cNvPicPr>
          <p:nvPr/>
        </p:nvPicPr>
        <p:blipFill>
          <a:blip r:embed="rId5"/>
          <a:stretch>
            <a:fillRect/>
          </a:stretch>
        </p:blipFill>
        <p:spPr>
          <a:xfrm>
            <a:off x="5087087" y="2517569"/>
            <a:ext cx="2514040" cy="3140729"/>
          </a:xfrm>
          <a:prstGeom prst="ellipse">
            <a:avLst/>
          </a:prstGeom>
          <a:ln w="63500" cap="rnd">
            <a:noFill/>
          </a:ln>
          <a:effectLst>
            <a:outerShdw blurRad="50800" dist="50800" dir="5400000" sx="-80000" sy="-18000" algn="ctr" rotWithShape="0">
              <a:schemeClr val="bg1"/>
            </a:outerShdw>
          </a:effectLst>
          <a:scene3d>
            <a:camera prst="orthographicFront"/>
            <a:lightRig rig="contrasting" dir="t">
              <a:rot lat="0" lon="0" rev="3000000"/>
            </a:lightRig>
          </a:scene3d>
          <a:sp3d contourW="7620">
            <a:bevelT w="95250" h="31750"/>
            <a:contourClr>
              <a:srgbClr val="333333"/>
            </a:contourClr>
          </a:sp3d>
        </p:spPr>
      </p:pic>
      <p:pic>
        <p:nvPicPr>
          <p:cNvPr id="43" name="Picture 42">
            <a:extLst>
              <a:ext uri="{FF2B5EF4-FFF2-40B4-BE49-F238E27FC236}">
                <a16:creationId xmlns:a16="http://schemas.microsoft.com/office/drawing/2014/main" id="{9D85FCC5-2162-244A-B7EB-D79C44303A4D}"/>
              </a:ext>
            </a:extLst>
          </p:cNvPr>
          <p:cNvPicPr>
            <a:picLocks noChangeAspect="1"/>
          </p:cNvPicPr>
          <p:nvPr/>
        </p:nvPicPr>
        <p:blipFill>
          <a:blip r:embed="rId6"/>
          <a:stretch>
            <a:fillRect/>
          </a:stretch>
        </p:blipFill>
        <p:spPr>
          <a:xfrm>
            <a:off x="612933" y="2913496"/>
            <a:ext cx="1701500" cy="1696774"/>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sp>
        <p:nvSpPr>
          <p:cNvPr id="44" name="object 8">
            <a:extLst>
              <a:ext uri="{FF2B5EF4-FFF2-40B4-BE49-F238E27FC236}">
                <a16:creationId xmlns:a16="http://schemas.microsoft.com/office/drawing/2014/main" id="{39B4A83E-AEBD-AF4A-8711-F202229C15A4}"/>
              </a:ext>
            </a:extLst>
          </p:cNvPr>
          <p:cNvSpPr txBox="1"/>
          <p:nvPr/>
        </p:nvSpPr>
        <p:spPr>
          <a:xfrm>
            <a:off x="127907" y="5078652"/>
            <a:ext cx="2296556" cy="289823"/>
          </a:xfrm>
          <a:prstGeom prst="rect">
            <a:avLst/>
          </a:prstGeom>
        </p:spPr>
        <p:txBody>
          <a:bodyPr vert="horz" wrap="square" lIns="0" tIns="12700" rIns="0" bIns="0" rtlCol="0">
            <a:spAutoFit/>
          </a:bodyPr>
          <a:lstStyle/>
          <a:p>
            <a:pPr marL="12700" algn="ctr">
              <a:spcBef>
                <a:spcPts val="100"/>
              </a:spcBef>
            </a:pPr>
            <a:r>
              <a:rPr lang="en-US"/>
              <a:t>Travelling and Dancing</a:t>
            </a:r>
          </a:p>
        </p:txBody>
      </p:sp>
      <p:pic>
        <p:nvPicPr>
          <p:cNvPr id="46" name="Picture 45">
            <a:extLst>
              <a:ext uri="{FF2B5EF4-FFF2-40B4-BE49-F238E27FC236}">
                <a16:creationId xmlns:a16="http://schemas.microsoft.com/office/drawing/2014/main" id="{44609FE3-B473-E648-8728-5C9D03EBB4E5}"/>
              </a:ext>
            </a:extLst>
          </p:cNvPr>
          <p:cNvPicPr>
            <a:picLocks noChangeAspect="1"/>
          </p:cNvPicPr>
          <p:nvPr/>
        </p:nvPicPr>
        <p:blipFill>
          <a:blip r:embed="rId7"/>
          <a:stretch>
            <a:fillRect/>
          </a:stretch>
        </p:blipFill>
        <p:spPr>
          <a:xfrm>
            <a:off x="9439240" y="2913496"/>
            <a:ext cx="1484279" cy="1484279"/>
          </a:xfrm>
          <a:prstGeom prst="ellipse">
            <a:avLst/>
          </a:prstGeom>
          <a:ln w="63500" cap="rnd">
            <a:noFill/>
          </a:ln>
          <a:effectLst>
            <a:outerShdw blurRad="381000" dist="292100" dir="5400000" sx="-80000" sy="-18000" rotWithShape="0">
              <a:schemeClr val="bg1">
                <a:alpha val="22000"/>
              </a:schemeClr>
            </a:outerShdw>
          </a:effectLst>
        </p:spPr>
      </p:pic>
      <p:pic>
        <p:nvPicPr>
          <p:cNvPr id="47" name="Picture 46">
            <a:extLst>
              <a:ext uri="{FF2B5EF4-FFF2-40B4-BE49-F238E27FC236}">
                <a16:creationId xmlns:a16="http://schemas.microsoft.com/office/drawing/2014/main" id="{B942EF6D-EB6C-E448-982F-4D598299D8C5}"/>
              </a:ext>
            </a:extLst>
          </p:cNvPr>
          <p:cNvPicPr>
            <a:picLocks noChangeAspect="1"/>
          </p:cNvPicPr>
          <p:nvPr/>
        </p:nvPicPr>
        <p:blipFill>
          <a:blip r:embed="rId8"/>
          <a:stretch>
            <a:fillRect/>
          </a:stretch>
        </p:blipFill>
        <p:spPr>
          <a:xfrm>
            <a:off x="8129614" y="4174018"/>
            <a:ext cx="1484280" cy="1484280"/>
          </a:xfrm>
          <a:prstGeom prst="ellipse">
            <a:avLst/>
          </a:prstGeom>
          <a:ln w="63500" cap="rnd">
            <a:noFill/>
          </a:ln>
          <a:effectLst>
            <a:outerShdw blurRad="381000" dist="292100" dir="5400000" sx="-80000" sy="-18000" rotWithShape="0">
              <a:schemeClr val="bg1">
                <a:alpha val="22000"/>
              </a:schemeClr>
            </a:outerShdw>
          </a:effectLst>
        </p:spPr>
      </p:pic>
      <p:pic>
        <p:nvPicPr>
          <p:cNvPr id="17" name="Picture 16">
            <a:extLst>
              <a:ext uri="{FF2B5EF4-FFF2-40B4-BE49-F238E27FC236}">
                <a16:creationId xmlns:a16="http://schemas.microsoft.com/office/drawing/2014/main" id="{384E797B-1059-464C-BAD7-D8892331291A}"/>
              </a:ext>
            </a:extLst>
          </p:cNvPr>
          <p:cNvPicPr>
            <a:picLocks noChangeAspect="1"/>
          </p:cNvPicPr>
          <p:nvPr/>
        </p:nvPicPr>
        <p:blipFill>
          <a:blip r:embed="rId9"/>
          <a:stretch>
            <a:fillRect/>
          </a:stretch>
        </p:blipFill>
        <p:spPr>
          <a:xfrm>
            <a:off x="7954960" y="1944827"/>
            <a:ext cx="1484280" cy="1484280"/>
          </a:xfrm>
          <a:prstGeom prst="ellipse">
            <a:avLst/>
          </a:prstGeom>
          <a:ln w="63500" cap="rnd">
            <a:noFill/>
          </a:ln>
          <a:effectLst>
            <a:outerShdw blurRad="381000" dist="292100" dir="5400000" sx="-80000" sy="-18000" rotWithShape="0">
              <a:schemeClr val="bg1">
                <a:alpha val="22000"/>
              </a:schemeClr>
            </a:outerShdw>
          </a:effectLst>
        </p:spPr>
      </p:pic>
    </p:spTree>
    <p:extLst>
      <p:ext uri="{BB962C8B-B14F-4D97-AF65-F5344CB8AC3E}">
        <p14:creationId xmlns:p14="http://schemas.microsoft.com/office/powerpoint/2010/main" val="153471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963042" y="750551"/>
            <a:ext cx="3230127" cy="289823"/>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a:spcBef>
                <a:spcPts val="100"/>
              </a:spcBef>
            </a:pPr>
            <a:r>
              <a:rPr lang="en-US"/>
              <a:t>Bachelors in Civil Engineering</a:t>
            </a:r>
          </a:p>
        </p:txBody>
      </p:sp>
      <p:sp>
        <p:nvSpPr>
          <p:cNvPr id="11" name="object 11"/>
          <p:cNvSpPr txBox="1"/>
          <p:nvPr/>
        </p:nvSpPr>
        <p:spPr>
          <a:xfrm>
            <a:off x="4581123" y="5243624"/>
            <a:ext cx="3428182" cy="702756"/>
          </a:xfrm>
          <a:prstGeom prst="rect">
            <a:avLst/>
          </a:prstGeom>
          <a:effectLst>
            <a:outerShdw blurRad="50800" dist="50800" dir="5400000" algn="ctr" rotWithShape="0">
              <a:schemeClr val="bg1"/>
            </a:outerShdw>
          </a:effectLst>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US" sz="2400" b="1" spc="-5">
                <a:solidFill>
                  <a:prstClr val="black"/>
                </a:solidFill>
                <a:latin typeface="Arial"/>
                <a:cs typeface="Arial"/>
              </a:rPr>
              <a:t>Swapna Kutcharlapati</a:t>
            </a:r>
          </a:p>
          <a:p>
            <a:pPr marL="12700" marR="0" lvl="0" indent="0" algn="ctr" defTabSz="914400" rtl="0" eaLnBrk="1" fontAlgn="auto" latinLnBrk="0" hangingPunct="1">
              <a:lnSpc>
                <a:spcPct val="100000"/>
              </a:lnSpc>
              <a:spcBef>
                <a:spcPts val="100"/>
              </a:spcBef>
              <a:spcAft>
                <a:spcPts val="0"/>
              </a:spcAft>
              <a:buClrTx/>
              <a:buSzTx/>
              <a:buFontTx/>
              <a:buNone/>
              <a:tabLst/>
              <a:defRPr/>
            </a:pPr>
            <a:r>
              <a:rPr lang="en-US" sz="2000" b="1" spc="-5">
                <a:solidFill>
                  <a:prstClr val="black"/>
                </a:solidFill>
                <a:latin typeface="Arial"/>
                <a:cs typeface="Arial"/>
              </a:rPr>
              <a:t>MBA Class of 2020</a:t>
            </a:r>
            <a:endParaRPr lang="en-US" sz="1600"/>
          </a:p>
        </p:txBody>
      </p:sp>
      <p:sp>
        <p:nvSpPr>
          <p:cNvPr id="12" name="object 12"/>
          <p:cNvSpPr txBox="1"/>
          <p:nvPr/>
        </p:nvSpPr>
        <p:spPr>
          <a:xfrm>
            <a:off x="7482820" y="750551"/>
            <a:ext cx="4262145" cy="566822"/>
          </a:xfrm>
          <a:prstGeom prst="rect">
            <a:avLst/>
          </a:prstGeom>
        </p:spPr>
        <p:txBody>
          <a:bodyPr vert="horz" wrap="square" lIns="0" tIns="12700" rIns="0" bIns="0" rtlCol="0">
            <a:spAutoFit/>
          </a:bodyPr>
          <a:lstStyle/>
          <a:p>
            <a:pPr marL="12700">
              <a:spcBef>
                <a:spcPts val="100"/>
              </a:spcBef>
            </a:pPr>
            <a:r>
              <a:rPr lang="en-US"/>
              <a:t>Product Manager, Growth Marketer for SaaS, entertainment-tech and food-tech startups</a:t>
            </a:r>
          </a:p>
        </p:txBody>
      </p:sp>
      <p:pic>
        <p:nvPicPr>
          <p:cNvPr id="35" name="Picture 34">
            <a:extLst>
              <a:ext uri="{FF2B5EF4-FFF2-40B4-BE49-F238E27FC236}">
                <a16:creationId xmlns:a16="http://schemas.microsoft.com/office/drawing/2014/main" id="{BB81B08A-DBC9-6B42-8DFB-F7F299314639}"/>
              </a:ext>
            </a:extLst>
          </p:cNvPr>
          <p:cNvPicPr>
            <a:picLocks noChangeAspect="1"/>
          </p:cNvPicPr>
          <p:nvPr/>
        </p:nvPicPr>
        <p:blipFill>
          <a:blip r:embed="rId3"/>
          <a:stretch>
            <a:fillRect/>
          </a:stretch>
        </p:blipFill>
        <p:spPr>
          <a:xfrm>
            <a:off x="2369050" y="1534730"/>
            <a:ext cx="1478364" cy="1478364"/>
          </a:xfrm>
          <a:prstGeom prst="ellipse">
            <a:avLst/>
          </a:prstGeom>
          <a:ln w="63500" cap="rnd">
            <a:noFill/>
          </a:ln>
          <a:effectLst>
            <a:outerShdw blurRad="50800" dist="50800" dir="5400000" sx="-80000" sy="-18000" algn="ctr" rotWithShape="0">
              <a:schemeClr val="bg1"/>
            </a:outerShdw>
          </a:effectLst>
        </p:spPr>
      </p:pic>
      <p:sp>
        <p:nvSpPr>
          <p:cNvPr id="44" name="object 8">
            <a:extLst>
              <a:ext uri="{FF2B5EF4-FFF2-40B4-BE49-F238E27FC236}">
                <a16:creationId xmlns:a16="http://schemas.microsoft.com/office/drawing/2014/main" id="{39B4A83E-AEBD-AF4A-8711-F202229C15A4}"/>
              </a:ext>
            </a:extLst>
          </p:cNvPr>
          <p:cNvSpPr txBox="1"/>
          <p:nvPr/>
        </p:nvSpPr>
        <p:spPr>
          <a:xfrm>
            <a:off x="867089" y="5243624"/>
            <a:ext cx="2296556" cy="289823"/>
          </a:xfrm>
          <a:prstGeom prst="rect">
            <a:avLst/>
          </a:prstGeom>
        </p:spPr>
        <p:txBody>
          <a:bodyPr vert="horz" wrap="square" lIns="0" tIns="12700" rIns="0" bIns="0" rtlCol="0">
            <a:spAutoFit/>
          </a:bodyPr>
          <a:lstStyle/>
          <a:p>
            <a:pPr marL="12700" algn="ctr">
              <a:spcBef>
                <a:spcPts val="100"/>
              </a:spcBef>
            </a:pPr>
            <a:r>
              <a:rPr lang="en-US"/>
              <a:t>Hiking, Music, Painting</a:t>
            </a:r>
          </a:p>
        </p:txBody>
      </p:sp>
      <p:pic>
        <p:nvPicPr>
          <p:cNvPr id="5" name="Picture 4">
            <a:extLst>
              <a:ext uri="{FF2B5EF4-FFF2-40B4-BE49-F238E27FC236}">
                <a16:creationId xmlns:a16="http://schemas.microsoft.com/office/drawing/2014/main" id="{6ABE0260-69C2-4A3F-9477-79FC816B3D6F}"/>
              </a:ext>
            </a:extLst>
          </p:cNvPr>
          <p:cNvPicPr>
            <a:picLocks noChangeAspect="1"/>
          </p:cNvPicPr>
          <p:nvPr/>
        </p:nvPicPr>
        <p:blipFill rotWithShape="1">
          <a:blip r:embed="rId4"/>
          <a:srcRect t="34800"/>
          <a:stretch/>
        </p:blipFill>
        <p:spPr>
          <a:xfrm>
            <a:off x="8640642" y="3462773"/>
            <a:ext cx="1946503" cy="1269116"/>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2EDA5A1A-D61A-4020-919E-DEC8CAAC0ABC}"/>
              </a:ext>
            </a:extLst>
          </p:cNvPr>
          <p:cNvPicPr>
            <a:picLocks noChangeAspect="1"/>
          </p:cNvPicPr>
          <p:nvPr/>
        </p:nvPicPr>
        <p:blipFill>
          <a:blip r:embed="rId5"/>
          <a:stretch>
            <a:fillRect/>
          </a:stretch>
        </p:blipFill>
        <p:spPr>
          <a:xfrm>
            <a:off x="8662174" y="1677551"/>
            <a:ext cx="1105363" cy="1105363"/>
          </a:xfrm>
          <a:prstGeom prst="rect">
            <a:avLst/>
          </a:prstGeom>
        </p:spPr>
      </p:pic>
      <p:pic>
        <p:nvPicPr>
          <p:cNvPr id="13" name="Picture 12" descr="A picture containing clipart&#10;&#10;Description generated with very high confidence">
            <a:extLst>
              <a:ext uri="{FF2B5EF4-FFF2-40B4-BE49-F238E27FC236}">
                <a16:creationId xmlns:a16="http://schemas.microsoft.com/office/drawing/2014/main" id="{7F810F8C-5948-4BB5-8AD1-373EA366A807}"/>
              </a:ext>
            </a:extLst>
          </p:cNvPr>
          <p:cNvPicPr>
            <a:picLocks noChangeAspect="1"/>
          </p:cNvPicPr>
          <p:nvPr/>
        </p:nvPicPr>
        <p:blipFill>
          <a:blip r:embed="rId6"/>
          <a:stretch>
            <a:fillRect/>
          </a:stretch>
        </p:blipFill>
        <p:spPr>
          <a:xfrm>
            <a:off x="9843795" y="2714479"/>
            <a:ext cx="2082973" cy="568084"/>
          </a:xfrm>
          <a:prstGeom prst="rect">
            <a:avLst/>
          </a:prstGeom>
        </p:spPr>
      </p:pic>
      <p:pic>
        <p:nvPicPr>
          <p:cNvPr id="15" name="Picture 14">
            <a:extLst>
              <a:ext uri="{FF2B5EF4-FFF2-40B4-BE49-F238E27FC236}">
                <a16:creationId xmlns:a16="http://schemas.microsoft.com/office/drawing/2014/main" id="{EB663757-F235-4D9A-8CAE-981EB87F879E}"/>
              </a:ext>
            </a:extLst>
          </p:cNvPr>
          <p:cNvPicPr>
            <a:picLocks noChangeAspect="1"/>
          </p:cNvPicPr>
          <p:nvPr/>
        </p:nvPicPr>
        <p:blipFill rotWithShape="1">
          <a:blip r:embed="rId7"/>
          <a:srcRect l="177" t="9357" r="-177" b="40120"/>
          <a:stretch/>
        </p:blipFill>
        <p:spPr>
          <a:xfrm>
            <a:off x="10208400" y="4569741"/>
            <a:ext cx="1454920" cy="1040387"/>
          </a:xfrm>
          <a:prstGeom prst="rect">
            <a:avLst/>
          </a:prstGeom>
        </p:spPr>
      </p:pic>
      <p:pic>
        <p:nvPicPr>
          <p:cNvPr id="23" name="Picture 22" descr="A picture containing indoor&#10;&#10;Description generated with high confidence">
            <a:extLst>
              <a:ext uri="{FF2B5EF4-FFF2-40B4-BE49-F238E27FC236}">
                <a16:creationId xmlns:a16="http://schemas.microsoft.com/office/drawing/2014/main" id="{C1D01ED5-E778-49D9-B5F4-D0DD82172CFE}"/>
              </a:ext>
            </a:extLst>
          </p:cNvPr>
          <p:cNvPicPr>
            <a:picLocks noChangeAspect="1"/>
          </p:cNvPicPr>
          <p:nvPr/>
        </p:nvPicPr>
        <p:blipFill>
          <a:blip r:embed="rId8"/>
          <a:stretch>
            <a:fillRect/>
          </a:stretch>
        </p:blipFill>
        <p:spPr>
          <a:xfrm>
            <a:off x="2406848" y="3891370"/>
            <a:ext cx="1698169" cy="1199332"/>
          </a:xfrm>
          <a:prstGeom prst="rect">
            <a:avLst/>
          </a:prstGeom>
          <a:ln>
            <a:noFill/>
          </a:ln>
          <a:effectLst>
            <a:outerShdw blurRad="190500" algn="tl" rotWithShape="0">
              <a:srgbClr val="000000">
                <a:alpha val="70000"/>
              </a:srgbClr>
            </a:outerShdw>
          </a:effectLst>
        </p:spPr>
      </p:pic>
      <p:pic>
        <p:nvPicPr>
          <p:cNvPr id="25" name="Picture 24" descr="A person standing on a snow covered mountain&#10;&#10;Description generated with very high confidence">
            <a:extLst>
              <a:ext uri="{FF2B5EF4-FFF2-40B4-BE49-F238E27FC236}">
                <a16:creationId xmlns:a16="http://schemas.microsoft.com/office/drawing/2014/main" id="{6201ACB7-F3D7-4BCD-8217-BEC3A688E105}"/>
              </a:ext>
            </a:extLst>
          </p:cNvPr>
          <p:cNvPicPr>
            <a:picLocks noChangeAspect="1"/>
          </p:cNvPicPr>
          <p:nvPr/>
        </p:nvPicPr>
        <p:blipFill>
          <a:blip r:embed="rId9"/>
          <a:stretch>
            <a:fillRect/>
          </a:stretch>
        </p:blipFill>
        <p:spPr>
          <a:xfrm>
            <a:off x="227446" y="1613242"/>
            <a:ext cx="1727514" cy="115139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7" name="Picture 26" descr="A person wearing a costume&#10;&#10;Description generated with high confidence">
            <a:extLst>
              <a:ext uri="{FF2B5EF4-FFF2-40B4-BE49-F238E27FC236}">
                <a16:creationId xmlns:a16="http://schemas.microsoft.com/office/drawing/2014/main" id="{1D5EC338-2237-4AB9-B6C2-BDBFD195AD17}"/>
              </a:ext>
            </a:extLst>
          </p:cNvPr>
          <p:cNvPicPr>
            <a:picLocks noChangeAspect="1"/>
          </p:cNvPicPr>
          <p:nvPr/>
        </p:nvPicPr>
        <p:blipFill rotWithShape="1">
          <a:blip r:embed="rId10"/>
          <a:srcRect l="11397" r="20731" b="308"/>
          <a:stretch/>
        </p:blipFill>
        <p:spPr>
          <a:xfrm>
            <a:off x="605138" y="3166171"/>
            <a:ext cx="1714183" cy="106454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6" name="Picture 35">
            <a:extLst>
              <a:ext uri="{FF2B5EF4-FFF2-40B4-BE49-F238E27FC236}">
                <a16:creationId xmlns:a16="http://schemas.microsoft.com/office/drawing/2014/main" id="{748A8D79-5861-4CD3-9D07-9B77B3C768FD}"/>
              </a:ext>
            </a:extLst>
          </p:cNvPr>
          <p:cNvPicPr>
            <a:picLocks noChangeAspect="1"/>
          </p:cNvPicPr>
          <p:nvPr/>
        </p:nvPicPr>
        <p:blipFill>
          <a:blip r:embed="rId11">
            <a:extLst/>
          </a:blip>
          <a:stretch>
            <a:fillRect/>
          </a:stretch>
        </p:blipFill>
        <p:spPr>
          <a:xfrm>
            <a:off x="4453227" y="1613242"/>
            <a:ext cx="3683974" cy="318438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21528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flipV="1">
            <a:off x="321563" y="975361"/>
            <a:ext cx="4639320" cy="45719"/>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
        <p:nvSpPr>
          <p:cNvPr id="6" name="object 6"/>
          <p:cNvSpPr txBox="1">
            <a:spLocks noGrp="1"/>
          </p:cNvSpPr>
          <p:nvPr>
            <p:ph type="title"/>
          </p:nvPr>
        </p:nvSpPr>
        <p:spPr>
          <a:xfrm>
            <a:off x="281126" y="172034"/>
            <a:ext cx="5205273" cy="629018"/>
          </a:xfrm>
          <a:prstGeom prst="rect">
            <a:avLst/>
          </a:prstGeom>
        </p:spPr>
        <p:txBody>
          <a:bodyPr vert="horz" wrap="square" lIns="0" tIns="13335" rIns="0" bIns="0" rtlCol="0">
            <a:spAutoFit/>
          </a:bodyPr>
          <a:lstStyle/>
          <a:p>
            <a:pPr marL="12700">
              <a:lnSpc>
                <a:spcPct val="100000"/>
              </a:lnSpc>
              <a:spcBef>
                <a:spcPts val="105"/>
              </a:spcBef>
            </a:pPr>
            <a:r>
              <a:rPr lang="en-US" sz="4000" spc="-125">
                <a:solidFill>
                  <a:srgbClr val="312A33"/>
                </a:solidFill>
              </a:rPr>
              <a:t>Executive Summary</a:t>
            </a:r>
            <a:endParaRPr lang="en-US" sz="4000"/>
          </a:p>
        </p:txBody>
      </p:sp>
      <p:graphicFrame>
        <p:nvGraphicFramePr>
          <p:cNvPr id="2" name="Diagram 1">
            <a:extLst>
              <a:ext uri="{FF2B5EF4-FFF2-40B4-BE49-F238E27FC236}">
                <a16:creationId xmlns:a16="http://schemas.microsoft.com/office/drawing/2014/main" id="{9D389251-FB16-49BA-B1F4-E3D4E6E3DAC7}"/>
              </a:ext>
            </a:extLst>
          </p:cNvPr>
          <p:cNvGraphicFramePr/>
          <p:nvPr>
            <p:extLst>
              <p:ext uri="{D42A27DB-BD31-4B8C-83A1-F6EECF244321}">
                <p14:modId xmlns:p14="http://schemas.microsoft.com/office/powerpoint/2010/main" val="1687825939"/>
              </p:ext>
            </p:extLst>
          </p:nvPr>
        </p:nvGraphicFramePr>
        <p:xfrm>
          <a:off x="1420327" y="1528352"/>
          <a:ext cx="9351346" cy="4204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1256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flipV="1">
            <a:off x="321563" y="991773"/>
            <a:ext cx="5649692" cy="29307"/>
          </a:xfrm>
          <a:custGeom>
            <a:avLst/>
            <a:gdLst/>
            <a:ahLst/>
            <a:cxnLst/>
            <a:rect l="l" t="t" r="r" b="b"/>
            <a:pathLst>
              <a:path w="2572385">
                <a:moveTo>
                  <a:pt x="0" y="0"/>
                </a:moveTo>
                <a:lnTo>
                  <a:pt x="2571877" y="0"/>
                </a:lnTo>
              </a:path>
            </a:pathLst>
          </a:custGeom>
          <a:ln w="6096">
            <a:solidFill>
              <a:srgbClr val="312A33"/>
            </a:solidFill>
          </a:ln>
        </p:spPr>
        <p:txBody>
          <a:bodyPr wrap="square" lIns="0" tIns="0" rIns="0" bIns="0" rtlCol="0"/>
          <a:lstStyle/>
          <a:p>
            <a:endParaRPr/>
          </a:p>
        </p:txBody>
      </p:sp>
      <p:sp>
        <p:nvSpPr>
          <p:cNvPr id="6" name="object 6"/>
          <p:cNvSpPr txBox="1">
            <a:spLocks noGrp="1"/>
          </p:cNvSpPr>
          <p:nvPr>
            <p:ph type="title"/>
          </p:nvPr>
        </p:nvSpPr>
        <p:spPr>
          <a:xfrm>
            <a:off x="281126" y="172034"/>
            <a:ext cx="7391425" cy="629018"/>
          </a:xfrm>
          <a:prstGeom prst="rect">
            <a:avLst/>
          </a:prstGeom>
        </p:spPr>
        <p:txBody>
          <a:bodyPr vert="horz" wrap="square" lIns="0" tIns="13335" rIns="0" bIns="0" rtlCol="0">
            <a:spAutoFit/>
          </a:bodyPr>
          <a:lstStyle/>
          <a:p>
            <a:pPr marL="12700">
              <a:lnSpc>
                <a:spcPct val="100000"/>
              </a:lnSpc>
              <a:spcBef>
                <a:spcPts val="105"/>
              </a:spcBef>
            </a:pPr>
            <a:r>
              <a:rPr lang="en-US" sz="4000" spc="-125">
                <a:solidFill>
                  <a:srgbClr val="312A33"/>
                </a:solidFill>
              </a:rPr>
              <a:t>SKUs selected for Analysis</a:t>
            </a:r>
            <a:endParaRPr lang="en-US" sz="4000"/>
          </a:p>
        </p:txBody>
      </p:sp>
      <p:sp>
        <p:nvSpPr>
          <p:cNvPr id="7" name="object 7"/>
          <p:cNvSpPr txBox="1"/>
          <p:nvPr/>
        </p:nvSpPr>
        <p:spPr>
          <a:xfrm>
            <a:off x="1006550" y="1785377"/>
            <a:ext cx="10383347" cy="3200941"/>
          </a:xfrm>
          <a:prstGeom prst="rect">
            <a:avLst/>
          </a:prstGeom>
        </p:spPr>
        <p:txBody>
          <a:bodyPr vert="horz" wrap="square" lIns="0" tIns="13335" rIns="0" bIns="0" rtlCol="0" anchor="t">
            <a:spAutoFit/>
          </a:bodyPr>
          <a:lstStyle/>
          <a:p>
            <a:pPr marL="751840" lvl="0" indent="-739140">
              <a:lnSpc>
                <a:spcPct val="150000"/>
              </a:lnSpc>
              <a:spcBef>
                <a:spcPts val="760"/>
              </a:spcBef>
              <a:buFont typeface="Arial" panose="020B0604020202020204" pitchFamily="34" charset="0"/>
              <a:buChar char="•"/>
              <a:tabLst>
                <a:tab pos="751205" algn="l"/>
                <a:tab pos="751840" algn="l"/>
              </a:tabLst>
              <a:defRPr/>
            </a:pPr>
            <a:r>
              <a:rPr lang="en-GB" sz="2000">
                <a:solidFill>
                  <a:srgbClr val="000000"/>
                </a:solidFill>
                <a:latin typeface="Arial"/>
                <a:cs typeface="Arial"/>
              </a:rPr>
              <a:t>Years 2017(Q1-Q4) - 2018(Q1-Q3)</a:t>
            </a:r>
          </a:p>
          <a:p>
            <a:pPr marL="751840" lvl="0" indent="-739140">
              <a:lnSpc>
                <a:spcPct val="150000"/>
              </a:lnSpc>
              <a:spcBef>
                <a:spcPts val="760"/>
              </a:spcBef>
              <a:buFont typeface="Arial" panose="020B0604020202020204" pitchFamily="34" charset="0"/>
              <a:buChar char="•"/>
              <a:tabLst>
                <a:tab pos="751205" algn="l"/>
                <a:tab pos="751840" algn="l"/>
              </a:tabLst>
              <a:defRPr/>
            </a:pPr>
            <a:r>
              <a:rPr lang="en-IN" sz="2000">
                <a:latin typeface="Arial" panose="020B0604020202020204" pitchFamily="34" charset="0"/>
                <a:cs typeface="Arial" panose="020B0604020202020204" pitchFamily="34" charset="0"/>
              </a:rPr>
              <a:t>Only included products sold in both 2017 and 2018</a:t>
            </a:r>
          </a:p>
          <a:p>
            <a:pPr marL="751840" lvl="0" indent="-739140">
              <a:lnSpc>
                <a:spcPct val="150000"/>
              </a:lnSpc>
              <a:spcBef>
                <a:spcPts val="760"/>
              </a:spcBef>
              <a:buFont typeface="Arial" panose="020B0604020202020204" pitchFamily="34" charset="0"/>
              <a:buChar char="•"/>
              <a:tabLst>
                <a:tab pos="751205" algn="l"/>
                <a:tab pos="751840" algn="l"/>
              </a:tabLst>
              <a:defRPr/>
            </a:pPr>
            <a:r>
              <a:rPr lang="en-IN" sz="2000">
                <a:latin typeface="Arial" panose="020B0604020202020204" pitchFamily="34" charset="0"/>
                <a:cs typeface="Arial" panose="020B0604020202020204" pitchFamily="34" charset="0"/>
              </a:rPr>
              <a:t>Excluded all EOLs based on the data provided to us </a:t>
            </a:r>
            <a:r>
              <a:rPr lang="en-IN">
                <a:latin typeface="Arial" panose="020B0604020202020204" pitchFamily="34" charset="0"/>
                <a:cs typeface="Arial" panose="020B0604020202020204" pitchFamily="34" charset="0"/>
              </a:rPr>
              <a:t> </a:t>
            </a:r>
          </a:p>
          <a:p>
            <a:pPr marL="751840" lvl="0" indent="-739140">
              <a:lnSpc>
                <a:spcPct val="150000"/>
              </a:lnSpc>
              <a:spcBef>
                <a:spcPts val="66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Products: Cable, Range extender, Routers and WIFI-Systems</a:t>
            </a:r>
          </a:p>
          <a:p>
            <a:pPr marL="751840" lvl="0" indent="-739140">
              <a:lnSpc>
                <a:spcPct val="150000"/>
              </a:lnSpc>
              <a:spcBef>
                <a:spcPts val="660"/>
              </a:spcBef>
              <a:buFont typeface="Arial" panose="020B0604020202020204" pitchFamily="34" charset="0"/>
              <a:buChar char="•"/>
              <a:tabLst>
                <a:tab pos="751205" algn="l"/>
                <a:tab pos="751840" algn="l"/>
              </a:tabLst>
              <a:defRPr/>
            </a:pPr>
            <a:r>
              <a:rPr lang="en-IN" sz="2000" spc="-5">
                <a:solidFill>
                  <a:prstClr val="black"/>
                </a:solidFill>
                <a:latin typeface="Arial"/>
                <a:cs typeface="Arial"/>
              </a:rPr>
              <a:t>Intra cross elasticity includes the item SKUs belongs to that product line only</a:t>
            </a:r>
          </a:p>
          <a:p>
            <a:pPr marL="751840" lvl="0" indent="-739140">
              <a:lnSpc>
                <a:spcPct val="150000"/>
              </a:lnSpc>
              <a:spcBef>
                <a:spcPts val="660"/>
              </a:spcBef>
              <a:buFont typeface="Arial" panose="020B0604020202020204" pitchFamily="34" charset="0"/>
              <a:buChar char="•"/>
              <a:tabLst>
                <a:tab pos="751205" algn="l"/>
                <a:tab pos="751840" algn="l"/>
              </a:tabLst>
              <a:defRPr/>
            </a:pPr>
            <a:r>
              <a:rPr lang="en-IN" sz="2000">
                <a:latin typeface="Arial" panose="020B0604020202020204" pitchFamily="34" charset="0"/>
                <a:cs typeface="Arial" panose="020B0604020202020204" pitchFamily="34" charset="0"/>
              </a:rPr>
              <a:t>Excluded products that have small negative quantities and/or revenues</a:t>
            </a:r>
          </a:p>
        </p:txBody>
      </p:sp>
    </p:spTree>
    <p:extLst>
      <p:ext uri="{BB962C8B-B14F-4D97-AF65-F5344CB8AC3E}">
        <p14:creationId xmlns:p14="http://schemas.microsoft.com/office/powerpoint/2010/main" val="4093852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F835C24A4A494CAED3EA2075FFB8B7" ma:contentTypeVersion="4" ma:contentTypeDescription="Create a new document." ma:contentTypeScope="" ma:versionID="ce196a556b0e364b26f67ea11b2f1fd7">
  <xsd:schema xmlns:xsd="http://www.w3.org/2001/XMLSchema" xmlns:xs="http://www.w3.org/2001/XMLSchema" xmlns:p="http://schemas.microsoft.com/office/2006/metadata/properties" xmlns:ns2="b2b3b490-bdfe-41fa-a370-7b4aa9c5e1c8" targetNamespace="http://schemas.microsoft.com/office/2006/metadata/properties" ma:root="true" ma:fieldsID="03f8c1d74c9b6cef913d7c77322f51b8" ns2:_="">
    <xsd:import namespace="b2b3b490-bdfe-41fa-a370-7b4aa9c5e1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b3b490-bdfe-41fa-a370-7b4aa9c5e1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2BB5BA-C352-4218-8B16-A944E52A58F8}">
  <ds:schemaRefs>
    <ds:schemaRef ds:uri="http://schemas.microsoft.com/sharepoint/v3/contenttype/forms"/>
  </ds:schemaRefs>
</ds:datastoreItem>
</file>

<file path=customXml/itemProps2.xml><?xml version="1.0" encoding="utf-8"?>
<ds:datastoreItem xmlns:ds="http://schemas.openxmlformats.org/officeDocument/2006/customXml" ds:itemID="{3D206D09-EAD0-453D-943F-3E7943FFE5B4}">
  <ds:schemaRefs>
    <ds:schemaRef ds:uri="b2b3b490-bdfe-41fa-a370-7b4aa9c5e1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4469CF4-F46E-4F0B-A8FB-9D2B22F83442}">
  <ds:schemaRefs>
    <ds:schemaRef ds:uri="b2b3b490-bdfe-41fa-a370-7b4aa9c5e1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50</Slides>
  <Notes>12</Notes>
  <HiddenSlides>0</HiddenSlide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Office Theme</vt:lpstr>
      <vt:lpstr>1_Office Theme</vt:lpstr>
      <vt:lpstr>PowerPoint Presentation</vt:lpstr>
      <vt:lpstr>Agenda</vt:lpstr>
      <vt:lpstr>PowerPoint Presentation</vt:lpstr>
      <vt:lpstr>PowerPoint Presentation</vt:lpstr>
      <vt:lpstr>PowerPoint Presentation</vt:lpstr>
      <vt:lpstr>PowerPoint Presentation</vt:lpstr>
      <vt:lpstr>PowerPoint Presentation</vt:lpstr>
      <vt:lpstr>Executive Summary</vt:lpstr>
      <vt:lpstr>SKUs selected for Analysis</vt:lpstr>
      <vt:lpstr>Pareto</vt:lpstr>
      <vt:lpstr>PowerPoint Presentation</vt:lpstr>
      <vt:lpstr>PowerPoint Presentation</vt:lpstr>
      <vt:lpstr>PowerPoint Presentation</vt:lpstr>
      <vt:lpstr>PowerPoint Presentation</vt:lpstr>
      <vt:lpstr>Return Conversion Rates &amp; Marketing Cost </vt:lpstr>
      <vt:lpstr>Trend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Manasa Nelakuditi</dc:creator>
  <cp:revision>1</cp:revision>
  <dcterms:created xsi:type="dcterms:W3CDTF">2019-01-18T15:01:49Z</dcterms:created>
  <dcterms:modified xsi:type="dcterms:W3CDTF">2019-01-18T15:14:17Z</dcterms:modified>
</cp:coreProperties>
</file>